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  <p:sldId id="269" r:id="rId16"/>
    <p:sldId id="270" r:id="rId17"/>
    <p:sldId id="295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4EA3"/>
    <a:srgbClr val="509FAE"/>
    <a:srgbClr val="8B2E94"/>
    <a:srgbClr val="D34A9C"/>
    <a:srgbClr val="53B0C2"/>
    <a:srgbClr val="D4F4FB"/>
    <a:srgbClr val="86D1E0"/>
    <a:srgbClr val="B28AC9"/>
    <a:srgbClr val="C4B7DA"/>
    <a:srgbClr val="BCA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A750A1-FAA6-3A41-BF79-0F4D1CB7E9D1}" v="22" dt="2024-06-28T08:52:11.5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éphanie BOUR" userId="4b51f47a-12ff-4324-a0a9-a3ddf8a1b4fd" providerId="ADAL" clId="{8CA750A1-FAA6-3A41-BF79-0F4D1CB7E9D1}"/>
    <pc:docChg chg="undo custSel modSld">
      <pc:chgData name="Stéphanie BOUR" userId="4b51f47a-12ff-4324-a0a9-a3ddf8a1b4fd" providerId="ADAL" clId="{8CA750A1-FAA6-3A41-BF79-0F4D1CB7E9D1}" dt="2024-06-28T08:52:11.555" v="286"/>
      <pc:docMkLst>
        <pc:docMk/>
      </pc:docMkLst>
      <pc:sldChg chg="addSp delSp modSp mod">
        <pc:chgData name="Stéphanie BOUR" userId="4b51f47a-12ff-4324-a0a9-a3ddf8a1b4fd" providerId="ADAL" clId="{8CA750A1-FAA6-3A41-BF79-0F4D1CB7E9D1}" dt="2024-06-28T08:44:48.109" v="225" actId="20577"/>
        <pc:sldMkLst>
          <pc:docMk/>
          <pc:sldMk cId="861021530" sldId="256"/>
        </pc:sldMkLst>
        <pc:spChg chg="mod">
          <ac:chgData name="Stéphanie BOUR" userId="4b51f47a-12ff-4324-a0a9-a3ddf8a1b4fd" providerId="ADAL" clId="{8CA750A1-FAA6-3A41-BF79-0F4D1CB7E9D1}" dt="2024-06-28T08:44:48.109" v="225" actId="20577"/>
          <ac:spMkLst>
            <pc:docMk/>
            <pc:sldMk cId="861021530" sldId="256"/>
            <ac:spMk id="3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3:04.974" v="121" actId="20577"/>
          <ac:spMkLst>
            <pc:docMk/>
            <pc:sldMk cId="861021530" sldId="256"/>
            <ac:spMk id="6" creationId="{00000000-0000-0000-0000-000000000000}"/>
          </ac:spMkLst>
        </pc:spChg>
        <pc:spChg chg="add mod">
          <ac:chgData name="Stéphanie BOUR" userId="4b51f47a-12ff-4324-a0a9-a3ddf8a1b4fd" providerId="ADAL" clId="{8CA750A1-FAA6-3A41-BF79-0F4D1CB7E9D1}" dt="2024-06-28T08:40:35.256" v="67" actId="1076"/>
          <ac:spMkLst>
            <pc:docMk/>
            <pc:sldMk cId="861021530" sldId="256"/>
            <ac:spMk id="7" creationId="{C4DDE850-E7FD-7895-CC90-007D474BEC81}"/>
          </ac:spMkLst>
        </pc:spChg>
        <pc:spChg chg="add mod">
          <ac:chgData name="Stéphanie BOUR" userId="4b51f47a-12ff-4324-a0a9-a3ddf8a1b4fd" providerId="ADAL" clId="{8CA750A1-FAA6-3A41-BF79-0F4D1CB7E9D1}" dt="2024-06-28T08:42:28.590" v="119" actId="1076"/>
          <ac:spMkLst>
            <pc:docMk/>
            <pc:sldMk cId="861021530" sldId="256"/>
            <ac:spMk id="8" creationId="{D1843A07-897C-5967-1264-EC18036368CF}"/>
          </ac:spMkLst>
        </pc:spChg>
        <pc:grpChg chg="add del mod">
          <ac:chgData name="Stéphanie BOUR" userId="4b51f47a-12ff-4324-a0a9-a3ddf8a1b4fd" providerId="ADAL" clId="{8CA750A1-FAA6-3A41-BF79-0F4D1CB7E9D1}" dt="2024-06-28T08:40:13.386" v="59" actId="478"/>
          <ac:grpSpMkLst>
            <pc:docMk/>
            <pc:sldMk cId="861021530" sldId="256"/>
            <ac:grpSpMk id="10" creationId="{C3B2A862-44F4-5F90-90F8-35A7071CBA64}"/>
          </ac:grpSpMkLst>
        </pc:grpChg>
        <pc:picChg chg="add mod">
          <ac:chgData name="Stéphanie BOUR" userId="4b51f47a-12ff-4324-a0a9-a3ddf8a1b4fd" providerId="ADAL" clId="{8CA750A1-FAA6-3A41-BF79-0F4D1CB7E9D1}" dt="2024-06-28T08:37:51.205" v="42" actId="1038"/>
          <ac:picMkLst>
            <pc:docMk/>
            <pc:sldMk cId="861021530" sldId="256"/>
            <ac:picMk id="4" creationId="{2CC05ADD-13B8-4448-AFE1-BEAD244CF67B}"/>
          </ac:picMkLst>
        </pc:picChg>
        <pc:picChg chg="mod">
          <ac:chgData name="Stéphanie BOUR" userId="4b51f47a-12ff-4324-a0a9-a3ddf8a1b4fd" providerId="ADAL" clId="{8CA750A1-FAA6-3A41-BF79-0F4D1CB7E9D1}" dt="2024-06-28T08:36:21.547" v="0" actId="1076"/>
          <ac:picMkLst>
            <pc:docMk/>
            <pc:sldMk cId="861021530" sldId="256"/>
            <ac:picMk id="9" creationId="{00000000-0000-0000-0000-000000000000}"/>
          </ac:picMkLst>
        </pc:picChg>
        <pc:picChg chg="del mod topLvl">
          <ac:chgData name="Stéphanie BOUR" userId="4b51f47a-12ff-4324-a0a9-a3ddf8a1b4fd" providerId="ADAL" clId="{8CA750A1-FAA6-3A41-BF79-0F4D1CB7E9D1}" dt="2024-06-28T08:40:13.386" v="59" actId="478"/>
          <ac:picMkLst>
            <pc:docMk/>
            <pc:sldMk cId="861021530" sldId="256"/>
            <ac:picMk id="11" creationId="{183232F1-20A2-8384-BACB-1611F53EC625}"/>
          </ac:picMkLst>
        </pc:picChg>
        <pc:picChg chg="del mod">
          <ac:chgData name="Stéphanie BOUR" userId="4b51f47a-12ff-4324-a0a9-a3ddf8a1b4fd" providerId="ADAL" clId="{8CA750A1-FAA6-3A41-BF79-0F4D1CB7E9D1}" dt="2024-06-28T08:40:06.172" v="58" actId="478"/>
          <ac:picMkLst>
            <pc:docMk/>
            <pc:sldMk cId="861021530" sldId="256"/>
            <ac:picMk id="12" creationId="{86FEC0EB-986F-A937-19E8-86D2C85C702B}"/>
          </ac:picMkLst>
        </pc:picChg>
        <pc:picChg chg="del mod topLvl">
          <ac:chgData name="Stéphanie BOUR" userId="4b51f47a-12ff-4324-a0a9-a3ddf8a1b4fd" providerId="ADAL" clId="{8CA750A1-FAA6-3A41-BF79-0F4D1CB7E9D1}" dt="2024-06-28T08:40:24.833" v="65" actId="478"/>
          <ac:picMkLst>
            <pc:docMk/>
            <pc:sldMk cId="861021530" sldId="256"/>
            <ac:picMk id="13" creationId="{887AF012-C062-81B6-D286-E36E41312159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41:32.352" v="83" actId="478"/>
        <pc:sldMkLst>
          <pc:docMk/>
          <pc:sldMk cId="1344247686" sldId="257"/>
        </pc:sldMkLst>
        <pc:spChg chg="del">
          <ac:chgData name="Stéphanie BOUR" userId="4b51f47a-12ff-4324-a0a9-a3ddf8a1b4fd" providerId="ADAL" clId="{8CA750A1-FAA6-3A41-BF79-0F4D1CB7E9D1}" dt="2024-06-28T08:41:32.352" v="83" actId="478"/>
          <ac:spMkLst>
            <pc:docMk/>
            <pc:sldMk cId="1344247686" sldId="257"/>
            <ac:spMk id="6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1:19.096" v="78" actId="14100"/>
          <ac:spMkLst>
            <pc:docMk/>
            <pc:sldMk cId="1344247686" sldId="257"/>
            <ac:spMk id="8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1:27.779" v="81" actId="1076"/>
          <ac:picMkLst>
            <pc:docMk/>
            <pc:sldMk cId="1344247686" sldId="257"/>
            <ac:picMk id="9" creationId="{83BD8CD6-998D-4CC7-90EB-BBACDEA26381}"/>
          </ac:picMkLst>
        </pc:picChg>
        <pc:picChg chg="del">
          <ac:chgData name="Stéphanie BOUR" userId="4b51f47a-12ff-4324-a0a9-a3ddf8a1b4fd" providerId="ADAL" clId="{8CA750A1-FAA6-3A41-BF79-0F4D1CB7E9D1}" dt="2024-06-28T08:41:31.737" v="82" actId="478"/>
          <ac:picMkLst>
            <pc:docMk/>
            <pc:sldMk cId="1344247686" sldId="257"/>
            <ac:picMk id="11" creationId="{00000000-0000-0000-0000-000000000000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43:28.197" v="129" actId="1036"/>
        <pc:sldMkLst>
          <pc:docMk/>
          <pc:sldMk cId="1315209188" sldId="258"/>
        </pc:sldMkLst>
        <pc:spChg chg="mod">
          <ac:chgData name="Stéphanie BOUR" userId="4b51f47a-12ff-4324-a0a9-a3ddf8a1b4fd" providerId="ADAL" clId="{8CA750A1-FAA6-3A41-BF79-0F4D1CB7E9D1}" dt="2024-06-28T08:43:28.197" v="129" actId="1036"/>
          <ac:spMkLst>
            <pc:docMk/>
            <pc:sldMk cId="1315209188" sldId="258"/>
            <ac:spMk id="29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3:28.197" v="129" actId="1036"/>
          <ac:spMkLst>
            <pc:docMk/>
            <pc:sldMk cId="1315209188" sldId="258"/>
            <ac:spMk id="30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1:50.795" v="114"/>
          <ac:picMkLst>
            <pc:docMk/>
            <pc:sldMk cId="1315209188" sldId="258"/>
            <ac:picMk id="2" creationId="{24CC67A9-8E90-C111-FD68-3E491C53AC19}"/>
          </ac:picMkLst>
        </pc:picChg>
        <pc:picChg chg="del">
          <ac:chgData name="Stéphanie BOUR" userId="4b51f47a-12ff-4324-a0a9-a3ddf8a1b4fd" providerId="ADAL" clId="{8CA750A1-FAA6-3A41-BF79-0F4D1CB7E9D1}" dt="2024-06-28T08:41:46.100" v="113" actId="478"/>
          <ac:picMkLst>
            <pc:docMk/>
            <pc:sldMk cId="1315209188" sldId="258"/>
            <ac:picMk id="34" creationId="{00000000-0000-0000-0000-000000000000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51:11.406" v="283" actId="20577"/>
        <pc:sldMkLst>
          <pc:docMk/>
          <pc:sldMk cId="337745691" sldId="259"/>
        </pc:sldMkLst>
        <pc:spChg chg="add mod">
          <ac:chgData name="Stéphanie BOUR" userId="4b51f47a-12ff-4324-a0a9-a3ddf8a1b4fd" providerId="ADAL" clId="{8CA750A1-FAA6-3A41-BF79-0F4D1CB7E9D1}" dt="2024-06-28T08:43:35.475" v="132"/>
          <ac:spMkLst>
            <pc:docMk/>
            <pc:sldMk cId="337745691" sldId="259"/>
            <ac:spMk id="2" creationId="{BD0BB526-8ABF-8CF8-8FEB-54F92509F816}"/>
          </ac:spMkLst>
        </pc:spChg>
        <pc:spChg chg="add mod">
          <ac:chgData name="Stéphanie BOUR" userId="4b51f47a-12ff-4324-a0a9-a3ddf8a1b4fd" providerId="ADAL" clId="{8CA750A1-FAA6-3A41-BF79-0F4D1CB7E9D1}" dt="2024-06-28T08:43:35.475" v="132"/>
          <ac:spMkLst>
            <pc:docMk/>
            <pc:sldMk cId="337745691" sldId="259"/>
            <ac:spMk id="3" creationId="{C63FFB9E-BD97-6034-4809-81CAB906B81D}"/>
          </ac:spMkLst>
        </pc:spChg>
        <pc:spChg chg="del">
          <ac:chgData name="Stéphanie BOUR" userId="4b51f47a-12ff-4324-a0a9-a3ddf8a1b4fd" providerId="ADAL" clId="{8CA750A1-FAA6-3A41-BF79-0F4D1CB7E9D1}" dt="2024-06-28T08:43:33.917" v="130" actId="478"/>
          <ac:spMkLst>
            <pc:docMk/>
            <pc:sldMk cId="337745691" sldId="259"/>
            <ac:spMk id="9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51:11.406" v="283" actId="20577"/>
          <ac:spMkLst>
            <pc:docMk/>
            <pc:sldMk cId="337745691" sldId="259"/>
            <ac:spMk id="13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3:46.383" v="133" actId="1076"/>
          <ac:spMkLst>
            <pc:docMk/>
            <pc:sldMk cId="337745691" sldId="259"/>
            <ac:spMk id="17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3:53.879" v="135" actId="1076"/>
          <ac:spMkLst>
            <pc:docMk/>
            <pc:sldMk cId="337745691" sldId="259"/>
            <ac:spMk id="18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3:35.475" v="132"/>
          <ac:picMkLst>
            <pc:docMk/>
            <pc:sldMk cId="337745691" sldId="259"/>
            <ac:picMk id="5" creationId="{A9A3EA4B-DE3E-150F-CD02-32471951D89B}"/>
          </ac:picMkLst>
        </pc:picChg>
        <pc:picChg chg="del">
          <ac:chgData name="Stéphanie BOUR" userId="4b51f47a-12ff-4324-a0a9-a3ddf8a1b4fd" providerId="ADAL" clId="{8CA750A1-FAA6-3A41-BF79-0F4D1CB7E9D1}" dt="2024-06-28T08:43:35.125" v="131" actId="478"/>
          <ac:picMkLst>
            <pc:docMk/>
            <pc:sldMk cId="337745691" sldId="259"/>
            <ac:picMk id="21" creationId="{00000000-0000-0000-0000-000000000000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48:00.528" v="270" actId="478"/>
        <pc:sldMkLst>
          <pc:docMk/>
          <pc:sldMk cId="1064651899" sldId="260"/>
        </pc:sldMkLst>
        <pc:spChg chg="add del mod">
          <ac:chgData name="Stéphanie BOUR" userId="4b51f47a-12ff-4324-a0a9-a3ddf8a1b4fd" providerId="ADAL" clId="{8CA750A1-FAA6-3A41-BF79-0F4D1CB7E9D1}" dt="2024-06-28T08:48:00.528" v="270" actId="478"/>
          <ac:spMkLst>
            <pc:docMk/>
            <pc:sldMk cId="1064651899" sldId="260"/>
            <ac:spMk id="5" creationId="{AA0BBE7A-637D-B85F-C01E-F5774DCDC0B0}"/>
          </ac:spMkLst>
        </pc:spChg>
        <pc:spChg chg="add mod">
          <ac:chgData name="Stéphanie BOUR" userId="4b51f47a-12ff-4324-a0a9-a3ddf8a1b4fd" providerId="ADAL" clId="{8CA750A1-FAA6-3A41-BF79-0F4D1CB7E9D1}" dt="2024-06-28T08:44:57.296" v="227"/>
          <ac:spMkLst>
            <pc:docMk/>
            <pc:sldMk cId="1064651899" sldId="260"/>
            <ac:spMk id="6" creationId="{5DC90C7F-76E2-67A8-86B0-9EA335C05572}"/>
          </ac:spMkLst>
        </pc:spChg>
        <pc:spChg chg="add mod">
          <ac:chgData name="Stéphanie BOUR" userId="4b51f47a-12ff-4324-a0a9-a3ddf8a1b4fd" providerId="ADAL" clId="{8CA750A1-FAA6-3A41-BF79-0F4D1CB7E9D1}" dt="2024-06-28T08:44:57.296" v="227"/>
          <ac:spMkLst>
            <pc:docMk/>
            <pc:sldMk cId="1064651899" sldId="260"/>
            <ac:spMk id="7" creationId="{C7BDE0FA-2443-D5CE-8EE0-D8EAE3C1D0F8}"/>
          </ac:spMkLst>
        </pc:spChg>
        <pc:spChg chg="del">
          <ac:chgData name="Stéphanie BOUR" userId="4b51f47a-12ff-4324-a0a9-a3ddf8a1b4fd" providerId="ADAL" clId="{8CA750A1-FAA6-3A41-BF79-0F4D1CB7E9D1}" dt="2024-06-28T08:44:56.733" v="226" actId="478"/>
          <ac:spMkLst>
            <pc:docMk/>
            <pc:sldMk cId="1064651899" sldId="260"/>
            <ac:spMk id="33" creationId="{00000000-0000-0000-0000-000000000000}"/>
          </ac:spMkLst>
        </pc:spChg>
        <pc:spChg chg="del">
          <ac:chgData name="Stéphanie BOUR" userId="4b51f47a-12ff-4324-a0a9-a3ddf8a1b4fd" providerId="ADAL" clId="{8CA750A1-FAA6-3A41-BF79-0F4D1CB7E9D1}" dt="2024-06-28T08:44:56.733" v="226" actId="478"/>
          <ac:spMkLst>
            <pc:docMk/>
            <pc:sldMk cId="1064651899" sldId="260"/>
            <ac:spMk id="39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4:57.296" v="227"/>
          <ac:picMkLst>
            <pc:docMk/>
            <pc:sldMk cId="1064651899" sldId="260"/>
            <ac:picMk id="8" creationId="{E81D95A7-A8FC-48AF-1D00-C142D020562B}"/>
          </ac:picMkLst>
        </pc:picChg>
        <pc:picChg chg="del">
          <ac:chgData name="Stéphanie BOUR" userId="4b51f47a-12ff-4324-a0a9-a3ddf8a1b4fd" providerId="ADAL" clId="{8CA750A1-FAA6-3A41-BF79-0F4D1CB7E9D1}" dt="2024-06-28T08:44:56.733" v="226" actId="478"/>
          <ac:picMkLst>
            <pc:docMk/>
            <pc:sldMk cId="1064651899" sldId="260"/>
            <ac:picMk id="42" creationId="{00000000-0000-0000-0000-000000000000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47:57.706" v="269" actId="478"/>
        <pc:sldMkLst>
          <pc:docMk/>
          <pc:sldMk cId="1683213486" sldId="261"/>
        </pc:sldMkLst>
        <pc:spChg chg="add del mod">
          <ac:chgData name="Stéphanie BOUR" userId="4b51f47a-12ff-4324-a0a9-a3ddf8a1b4fd" providerId="ADAL" clId="{8CA750A1-FAA6-3A41-BF79-0F4D1CB7E9D1}" dt="2024-06-28T08:47:57.706" v="269" actId="478"/>
          <ac:spMkLst>
            <pc:docMk/>
            <pc:sldMk cId="1683213486" sldId="261"/>
            <ac:spMk id="3" creationId="{D212215B-1957-6C4A-CDA1-AB46D359F59C}"/>
          </ac:spMkLst>
        </pc:spChg>
        <pc:spChg chg="add mod">
          <ac:chgData name="Stéphanie BOUR" userId="4b51f47a-12ff-4324-a0a9-a3ddf8a1b4fd" providerId="ADAL" clId="{8CA750A1-FAA6-3A41-BF79-0F4D1CB7E9D1}" dt="2024-06-28T08:45:03.865" v="229"/>
          <ac:spMkLst>
            <pc:docMk/>
            <pc:sldMk cId="1683213486" sldId="261"/>
            <ac:spMk id="4" creationId="{7A41F01D-9A0D-508E-469D-124CE3B17F92}"/>
          </ac:spMkLst>
        </pc:spChg>
        <pc:spChg chg="add mod">
          <ac:chgData name="Stéphanie BOUR" userId="4b51f47a-12ff-4324-a0a9-a3ddf8a1b4fd" providerId="ADAL" clId="{8CA750A1-FAA6-3A41-BF79-0F4D1CB7E9D1}" dt="2024-06-28T08:45:03.865" v="229"/>
          <ac:spMkLst>
            <pc:docMk/>
            <pc:sldMk cId="1683213486" sldId="261"/>
            <ac:spMk id="5" creationId="{5910D09A-8025-0C8A-B9B3-FD8DEEEDCC81}"/>
          </ac:spMkLst>
        </pc:spChg>
        <pc:spChg chg="del">
          <ac:chgData name="Stéphanie BOUR" userId="4b51f47a-12ff-4324-a0a9-a3ddf8a1b4fd" providerId="ADAL" clId="{8CA750A1-FAA6-3A41-BF79-0F4D1CB7E9D1}" dt="2024-06-28T08:45:03.575" v="228" actId="478"/>
          <ac:spMkLst>
            <pc:docMk/>
            <pc:sldMk cId="1683213486" sldId="261"/>
            <ac:spMk id="9" creationId="{00000000-0000-0000-0000-000000000000}"/>
          </ac:spMkLst>
        </pc:spChg>
        <pc:spChg chg="del">
          <ac:chgData name="Stéphanie BOUR" userId="4b51f47a-12ff-4324-a0a9-a3ddf8a1b4fd" providerId="ADAL" clId="{8CA750A1-FAA6-3A41-BF79-0F4D1CB7E9D1}" dt="2024-06-28T08:45:03.575" v="228" actId="478"/>
          <ac:spMkLst>
            <pc:docMk/>
            <pc:sldMk cId="1683213486" sldId="261"/>
            <ac:spMk id="11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5:14.207" v="230" actId="1076"/>
          <ac:spMkLst>
            <pc:docMk/>
            <pc:sldMk cId="1683213486" sldId="261"/>
            <ac:spMk id="12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5:14.207" v="230" actId="1076"/>
          <ac:spMkLst>
            <pc:docMk/>
            <pc:sldMk cId="1683213486" sldId="261"/>
            <ac:spMk id="13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5:03.865" v="229"/>
          <ac:picMkLst>
            <pc:docMk/>
            <pc:sldMk cId="1683213486" sldId="261"/>
            <ac:picMk id="6" creationId="{C186E17D-D5D0-03DC-F663-975FF038466B}"/>
          </ac:picMkLst>
        </pc:picChg>
        <pc:picChg chg="del">
          <ac:chgData name="Stéphanie BOUR" userId="4b51f47a-12ff-4324-a0a9-a3ddf8a1b4fd" providerId="ADAL" clId="{8CA750A1-FAA6-3A41-BF79-0F4D1CB7E9D1}" dt="2024-06-28T08:45:03.575" v="228" actId="478"/>
          <ac:picMkLst>
            <pc:docMk/>
            <pc:sldMk cId="1683213486" sldId="261"/>
            <ac:picMk id="17" creationId="{00000000-0000-0000-0000-000000000000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47:54.018" v="268" actId="478"/>
        <pc:sldMkLst>
          <pc:docMk/>
          <pc:sldMk cId="71061648" sldId="262"/>
        </pc:sldMkLst>
        <pc:spChg chg="add del mod">
          <ac:chgData name="Stéphanie BOUR" userId="4b51f47a-12ff-4324-a0a9-a3ddf8a1b4fd" providerId="ADAL" clId="{8CA750A1-FAA6-3A41-BF79-0F4D1CB7E9D1}" dt="2024-06-28T08:47:54.018" v="268" actId="478"/>
          <ac:spMkLst>
            <pc:docMk/>
            <pc:sldMk cId="71061648" sldId="262"/>
            <ac:spMk id="3" creationId="{98E2814B-4BD0-D798-405F-E7FCBEF6C79D}"/>
          </ac:spMkLst>
        </pc:spChg>
        <pc:spChg chg="add mod">
          <ac:chgData name="Stéphanie BOUR" userId="4b51f47a-12ff-4324-a0a9-a3ddf8a1b4fd" providerId="ADAL" clId="{8CA750A1-FAA6-3A41-BF79-0F4D1CB7E9D1}" dt="2024-06-28T08:45:24.010" v="233"/>
          <ac:spMkLst>
            <pc:docMk/>
            <pc:sldMk cId="71061648" sldId="262"/>
            <ac:spMk id="5" creationId="{F3A51473-E1D0-7074-A4AA-0F1A4A31AB49}"/>
          </ac:spMkLst>
        </pc:spChg>
        <pc:spChg chg="add mod">
          <ac:chgData name="Stéphanie BOUR" userId="4b51f47a-12ff-4324-a0a9-a3ddf8a1b4fd" providerId="ADAL" clId="{8CA750A1-FAA6-3A41-BF79-0F4D1CB7E9D1}" dt="2024-06-28T08:45:24.010" v="233"/>
          <ac:spMkLst>
            <pc:docMk/>
            <pc:sldMk cId="71061648" sldId="262"/>
            <ac:spMk id="6" creationId="{F5AC16D2-43F4-E7C6-A4F2-D464EE4EA30E}"/>
          </ac:spMkLst>
        </pc:spChg>
        <pc:spChg chg="del">
          <ac:chgData name="Stéphanie BOUR" userId="4b51f47a-12ff-4324-a0a9-a3ddf8a1b4fd" providerId="ADAL" clId="{8CA750A1-FAA6-3A41-BF79-0F4D1CB7E9D1}" dt="2024-06-28T08:45:23.501" v="232" actId="478"/>
          <ac:spMkLst>
            <pc:docMk/>
            <pc:sldMk cId="71061648" sldId="262"/>
            <ac:spMk id="7" creationId="{00000000-0000-0000-0000-000000000000}"/>
          </ac:spMkLst>
        </pc:spChg>
        <pc:spChg chg="del">
          <ac:chgData name="Stéphanie BOUR" userId="4b51f47a-12ff-4324-a0a9-a3ddf8a1b4fd" providerId="ADAL" clId="{8CA750A1-FAA6-3A41-BF79-0F4D1CB7E9D1}" dt="2024-06-28T08:45:23.501" v="232" actId="478"/>
          <ac:spMkLst>
            <pc:docMk/>
            <pc:sldMk cId="71061648" sldId="262"/>
            <ac:spMk id="8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5:20.903" v="231" actId="1076"/>
          <ac:spMkLst>
            <pc:docMk/>
            <pc:sldMk cId="71061648" sldId="262"/>
            <ac:spMk id="9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5:20.903" v="231" actId="1076"/>
          <ac:spMkLst>
            <pc:docMk/>
            <pc:sldMk cId="71061648" sldId="262"/>
            <ac:spMk id="10" creationId="{00000000-0000-0000-0000-000000000000}"/>
          </ac:spMkLst>
        </pc:spChg>
        <pc:picChg chg="del">
          <ac:chgData name="Stéphanie BOUR" userId="4b51f47a-12ff-4324-a0a9-a3ddf8a1b4fd" providerId="ADAL" clId="{8CA750A1-FAA6-3A41-BF79-0F4D1CB7E9D1}" dt="2024-06-28T08:45:23.501" v="232" actId="478"/>
          <ac:picMkLst>
            <pc:docMk/>
            <pc:sldMk cId="71061648" sldId="262"/>
            <ac:picMk id="12" creationId="{00000000-0000-0000-0000-000000000000}"/>
          </ac:picMkLst>
        </pc:picChg>
        <pc:picChg chg="add mod">
          <ac:chgData name="Stéphanie BOUR" userId="4b51f47a-12ff-4324-a0a9-a3ddf8a1b4fd" providerId="ADAL" clId="{8CA750A1-FAA6-3A41-BF79-0F4D1CB7E9D1}" dt="2024-06-28T08:45:24.010" v="233"/>
          <ac:picMkLst>
            <pc:docMk/>
            <pc:sldMk cId="71061648" sldId="262"/>
            <ac:picMk id="13" creationId="{5B416119-5007-3FE6-B668-EDB51B98F7BD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52:04.593" v="285"/>
        <pc:sldMkLst>
          <pc:docMk/>
          <pc:sldMk cId="213153954" sldId="265"/>
        </pc:sldMkLst>
        <pc:spChg chg="add del mod">
          <ac:chgData name="Stéphanie BOUR" userId="4b51f47a-12ff-4324-a0a9-a3ddf8a1b4fd" providerId="ADAL" clId="{8CA750A1-FAA6-3A41-BF79-0F4D1CB7E9D1}" dt="2024-06-28T08:47:22.227" v="263" actId="478"/>
          <ac:spMkLst>
            <pc:docMk/>
            <pc:sldMk cId="213153954" sldId="265"/>
            <ac:spMk id="3" creationId="{F798C952-801A-D288-7CCB-2D6B974005F5}"/>
          </ac:spMkLst>
        </pc:spChg>
        <pc:spChg chg="add mod">
          <ac:chgData name="Stéphanie BOUR" userId="4b51f47a-12ff-4324-a0a9-a3ddf8a1b4fd" providerId="ADAL" clId="{8CA750A1-FAA6-3A41-BF79-0F4D1CB7E9D1}" dt="2024-06-28T08:47:38.311" v="267" actId="1076"/>
          <ac:spMkLst>
            <pc:docMk/>
            <pc:sldMk cId="213153954" sldId="265"/>
            <ac:spMk id="4" creationId="{AD8AC693-58A0-1440-D915-B5A8BAF8FA48}"/>
          </ac:spMkLst>
        </pc:spChg>
        <pc:spChg chg="add mod">
          <ac:chgData name="Stéphanie BOUR" userId="4b51f47a-12ff-4324-a0a9-a3ddf8a1b4fd" providerId="ADAL" clId="{8CA750A1-FAA6-3A41-BF79-0F4D1CB7E9D1}" dt="2024-06-28T08:45:30.622" v="235"/>
          <ac:spMkLst>
            <pc:docMk/>
            <pc:sldMk cId="213153954" sldId="265"/>
            <ac:spMk id="6" creationId="{394C4756-73B5-2F86-694D-74FB26CEEBA3}"/>
          </ac:spMkLst>
        </pc:spChg>
        <pc:spChg chg="del">
          <ac:chgData name="Stéphanie BOUR" userId="4b51f47a-12ff-4324-a0a9-a3ddf8a1b4fd" providerId="ADAL" clId="{8CA750A1-FAA6-3A41-BF79-0F4D1CB7E9D1}" dt="2024-06-28T08:45:30.281" v="234" actId="478"/>
          <ac:spMkLst>
            <pc:docMk/>
            <pc:sldMk cId="213153954" sldId="265"/>
            <ac:spMk id="9" creationId="{00000000-0000-0000-0000-000000000000}"/>
          </ac:spMkLst>
        </pc:spChg>
        <pc:spChg chg="del">
          <ac:chgData name="Stéphanie BOUR" userId="4b51f47a-12ff-4324-a0a9-a3ddf8a1b4fd" providerId="ADAL" clId="{8CA750A1-FAA6-3A41-BF79-0F4D1CB7E9D1}" dt="2024-06-28T08:45:30.281" v="234" actId="478"/>
          <ac:spMkLst>
            <pc:docMk/>
            <pc:sldMk cId="213153954" sldId="265"/>
            <ac:spMk id="10" creationId="{00000000-0000-0000-0000-000000000000}"/>
          </ac:spMkLst>
        </pc:spChg>
        <pc:spChg chg="add del mod">
          <ac:chgData name="Stéphanie BOUR" userId="4b51f47a-12ff-4324-a0a9-a3ddf8a1b4fd" providerId="ADAL" clId="{8CA750A1-FAA6-3A41-BF79-0F4D1CB7E9D1}" dt="2024-06-28T08:51:50.032" v="284" actId="478"/>
          <ac:spMkLst>
            <pc:docMk/>
            <pc:sldMk cId="213153954" sldId="265"/>
            <ac:spMk id="13" creationId="{578A5225-3FA6-2684-7579-736A91C8BFE8}"/>
          </ac:spMkLst>
        </pc:spChg>
        <pc:spChg chg="add mod">
          <ac:chgData name="Stéphanie BOUR" userId="4b51f47a-12ff-4324-a0a9-a3ddf8a1b4fd" providerId="ADAL" clId="{8CA750A1-FAA6-3A41-BF79-0F4D1CB7E9D1}" dt="2024-06-28T08:52:04.593" v="285"/>
          <ac:spMkLst>
            <pc:docMk/>
            <pc:sldMk cId="213153954" sldId="265"/>
            <ac:spMk id="14" creationId="{E9C2E260-7B18-A940-AE0F-2BD602ABB324}"/>
          </ac:spMkLst>
        </pc:spChg>
        <pc:picChg chg="del">
          <ac:chgData name="Stéphanie BOUR" userId="4b51f47a-12ff-4324-a0a9-a3ddf8a1b4fd" providerId="ADAL" clId="{8CA750A1-FAA6-3A41-BF79-0F4D1CB7E9D1}" dt="2024-06-28T08:45:30.281" v="234" actId="478"/>
          <ac:picMkLst>
            <pc:docMk/>
            <pc:sldMk cId="213153954" sldId="265"/>
            <ac:picMk id="11" creationId="{00000000-0000-0000-0000-000000000000}"/>
          </ac:picMkLst>
        </pc:picChg>
        <pc:picChg chg="add mod">
          <ac:chgData name="Stéphanie BOUR" userId="4b51f47a-12ff-4324-a0a9-a3ddf8a1b4fd" providerId="ADAL" clId="{8CA750A1-FAA6-3A41-BF79-0F4D1CB7E9D1}" dt="2024-06-28T08:45:30.622" v="235"/>
          <ac:picMkLst>
            <pc:docMk/>
            <pc:sldMk cId="213153954" sldId="265"/>
            <ac:picMk id="12" creationId="{45A54D62-3B8E-40DA-B00F-24375B030DC9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52:11.555" v="286"/>
        <pc:sldMkLst>
          <pc:docMk/>
          <pc:sldMk cId="1746283858" sldId="266"/>
        </pc:sldMkLst>
        <pc:spChg chg="add del mod">
          <ac:chgData name="Stéphanie BOUR" userId="4b51f47a-12ff-4324-a0a9-a3ddf8a1b4fd" providerId="ADAL" clId="{8CA750A1-FAA6-3A41-BF79-0F4D1CB7E9D1}" dt="2024-06-28T08:46:48.294" v="255" actId="478"/>
          <ac:spMkLst>
            <pc:docMk/>
            <pc:sldMk cId="1746283858" sldId="266"/>
            <ac:spMk id="2" creationId="{8C412C31-E455-D634-7DFA-97754574D8B5}"/>
          </ac:spMkLst>
        </pc:spChg>
        <pc:spChg chg="add del mod">
          <ac:chgData name="Stéphanie BOUR" userId="4b51f47a-12ff-4324-a0a9-a3ddf8a1b4fd" providerId="ADAL" clId="{8CA750A1-FAA6-3A41-BF79-0F4D1CB7E9D1}" dt="2024-06-28T08:46:50.820" v="256" actId="478"/>
          <ac:spMkLst>
            <pc:docMk/>
            <pc:sldMk cId="1746283858" sldId="266"/>
            <ac:spMk id="3" creationId="{87DEA1CA-1786-BCBB-6621-6F336EC738FB}"/>
          </ac:spMkLst>
        </pc:spChg>
        <pc:spChg chg="add del mod">
          <ac:chgData name="Stéphanie BOUR" userId="4b51f47a-12ff-4324-a0a9-a3ddf8a1b4fd" providerId="ADAL" clId="{8CA750A1-FAA6-3A41-BF79-0F4D1CB7E9D1}" dt="2024-06-28T08:48:18.603" v="271" actId="478"/>
          <ac:spMkLst>
            <pc:docMk/>
            <pc:sldMk cId="1746283858" sldId="266"/>
            <ac:spMk id="6" creationId="{D3AA9FFC-A588-5B30-C073-9CC195B3B476}"/>
          </ac:spMkLst>
        </pc:spChg>
        <pc:spChg chg="add mod">
          <ac:chgData name="Stéphanie BOUR" userId="4b51f47a-12ff-4324-a0a9-a3ddf8a1b4fd" providerId="ADAL" clId="{8CA750A1-FAA6-3A41-BF79-0F4D1CB7E9D1}" dt="2024-06-28T08:52:11.555" v="286"/>
          <ac:spMkLst>
            <pc:docMk/>
            <pc:sldMk cId="1746283858" sldId="266"/>
            <ac:spMk id="7" creationId="{F9FC0CD9-6B67-8505-D6FD-64AEC8CB79D3}"/>
          </ac:spMkLst>
        </pc:spChg>
        <pc:spChg chg="del">
          <ac:chgData name="Stéphanie BOUR" userId="4b51f47a-12ff-4324-a0a9-a3ddf8a1b4fd" providerId="ADAL" clId="{8CA750A1-FAA6-3A41-BF79-0F4D1CB7E9D1}" dt="2024-06-28T08:45:41.443" v="236" actId="478"/>
          <ac:spMkLst>
            <pc:docMk/>
            <pc:sldMk cId="1746283858" sldId="266"/>
            <ac:spMk id="28" creationId="{00000000-0000-0000-0000-000000000000}"/>
          </ac:spMkLst>
        </pc:spChg>
        <pc:spChg chg="del">
          <ac:chgData name="Stéphanie BOUR" userId="4b51f47a-12ff-4324-a0a9-a3ddf8a1b4fd" providerId="ADAL" clId="{8CA750A1-FAA6-3A41-BF79-0F4D1CB7E9D1}" dt="2024-06-28T08:47:07.298" v="261" actId="478"/>
          <ac:spMkLst>
            <pc:docMk/>
            <pc:sldMk cId="1746283858" sldId="266"/>
            <ac:spMk id="30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5:44.760" v="238"/>
          <ac:picMkLst>
            <pc:docMk/>
            <pc:sldMk cId="1746283858" sldId="266"/>
            <ac:picMk id="4" creationId="{E39E1CFA-8960-9DB1-C62C-8AF55AFC82E7}"/>
          </ac:picMkLst>
        </pc:picChg>
        <pc:picChg chg="del">
          <ac:chgData name="Stéphanie BOUR" userId="4b51f47a-12ff-4324-a0a9-a3ddf8a1b4fd" providerId="ADAL" clId="{8CA750A1-FAA6-3A41-BF79-0F4D1CB7E9D1}" dt="2024-06-28T08:45:42.934" v="237" actId="478"/>
          <ac:picMkLst>
            <pc:docMk/>
            <pc:sldMk cId="1746283858" sldId="266"/>
            <ac:picMk id="31" creationId="{00000000-0000-0000-0000-000000000000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48:39.153" v="274" actId="20577"/>
        <pc:sldMkLst>
          <pc:docMk/>
          <pc:sldMk cId="1383960411" sldId="267"/>
        </pc:sldMkLst>
        <pc:spChg chg="add del mod">
          <ac:chgData name="Stéphanie BOUR" userId="4b51f47a-12ff-4324-a0a9-a3ddf8a1b4fd" providerId="ADAL" clId="{8CA750A1-FAA6-3A41-BF79-0F4D1CB7E9D1}" dt="2024-06-28T08:48:24.913" v="272" actId="478"/>
          <ac:spMkLst>
            <pc:docMk/>
            <pc:sldMk cId="1383960411" sldId="267"/>
            <ac:spMk id="3" creationId="{FB0358EA-9A21-89C4-9181-5569ABD5F274}"/>
          </ac:spMkLst>
        </pc:spChg>
        <pc:spChg chg="add mod">
          <ac:chgData name="Stéphanie BOUR" userId="4b51f47a-12ff-4324-a0a9-a3ddf8a1b4fd" providerId="ADAL" clId="{8CA750A1-FAA6-3A41-BF79-0F4D1CB7E9D1}" dt="2024-06-28T08:45:49.942" v="240"/>
          <ac:spMkLst>
            <pc:docMk/>
            <pc:sldMk cId="1383960411" sldId="267"/>
            <ac:spMk id="4" creationId="{643CEE0F-1EAB-2812-7CBE-7661BFA496CE}"/>
          </ac:spMkLst>
        </pc:spChg>
        <pc:spChg chg="add mod">
          <ac:chgData name="Stéphanie BOUR" userId="4b51f47a-12ff-4324-a0a9-a3ddf8a1b4fd" providerId="ADAL" clId="{8CA750A1-FAA6-3A41-BF79-0F4D1CB7E9D1}" dt="2024-06-28T08:45:49.942" v="240"/>
          <ac:spMkLst>
            <pc:docMk/>
            <pc:sldMk cId="1383960411" sldId="267"/>
            <ac:spMk id="5" creationId="{B5EFEBE1-43FB-8F3D-D7E8-8CFBC5C73B17}"/>
          </ac:spMkLst>
        </pc:spChg>
        <pc:spChg chg="del">
          <ac:chgData name="Stéphanie BOUR" userId="4b51f47a-12ff-4324-a0a9-a3ddf8a1b4fd" providerId="ADAL" clId="{8CA750A1-FAA6-3A41-BF79-0F4D1CB7E9D1}" dt="2024-06-28T08:45:49.671" v="239" actId="478"/>
          <ac:spMkLst>
            <pc:docMk/>
            <pc:sldMk cId="1383960411" sldId="267"/>
            <ac:spMk id="10" creationId="{00000000-0000-0000-0000-000000000000}"/>
          </ac:spMkLst>
        </pc:spChg>
        <pc:spChg chg="del">
          <ac:chgData name="Stéphanie BOUR" userId="4b51f47a-12ff-4324-a0a9-a3ddf8a1b4fd" providerId="ADAL" clId="{8CA750A1-FAA6-3A41-BF79-0F4D1CB7E9D1}" dt="2024-06-28T08:45:49.671" v="239" actId="478"/>
          <ac:spMkLst>
            <pc:docMk/>
            <pc:sldMk cId="1383960411" sldId="267"/>
            <ac:spMk id="11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6:02.766" v="243" actId="14100"/>
          <ac:spMkLst>
            <pc:docMk/>
            <pc:sldMk cId="1383960411" sldId="267"/>
            <ac:spMk id="12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6:11.532" v="244" actId="1076"/>
          <ac:spMkLst>
            <pc:docMk/>
            <pc:sldMk cId="1383960411" sldId="267"/>
            <ac:spMk id="13" creationId="{00000000-0000-0000-0000-000000000000}"/>
          </ac:spMkLst>
        </pc:spChg>
        <pc:spChg chg="mod">
          <ac:chgData name="Stéphanie BOUR" userId="4b51f47a-12ff-4324-a0a9-a3ddf8a1b4fd" providerId="ADAL" clId="{8CA750A1-FAA6-3A41-BF79-0F4D1CB7E9D1}" dt="2024-06-28T08:48:39.153" v="274" actId="20577"/>
          <ac:spMkLst>
            <pc:docMk/>
            <pc:sldMk cId="1383960411" sldId="267"/>
            <ac:spMk id="21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5:49.942" v="240"/>
          <ac:picMkLst>
            <pc:docMk/>
            <pc:sldMk cId="1383960411" sldId="267"/>
            <ac:picMk id="6" creationId="{17A9ACFF-2147-9DBC-35F7-709327E9209B}"/>
          </ac:picMkLst>
        </pc:picChg>
        <pc:picChg chg="del">
          <ac:chgData name="Stéphanie BOUR" userId="4b51f47a-12ff-4324-a0a9-a3ddf8a1b4fd" providerId="ADAL" clId="{8CA750A1-FAA6-3A41-BF79-0F4D1CB7E9D1}" dt="2024-06-28T08:45:49.671" v="239" actId="478"/>
          <ac:picMkLst>
            <pc:docMk/>
            <pc:sldMk cId="1383960411" sldId="267"/>
            <ac:picMk id="17" creationId="{00000000-0000-0000-0000-000000000000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48:53.672" v="277" actId="478"/>
        <pc:sldMkLst>
          <pc:docMk/>
          <pc:sldMk cId="2083782853" sldId="268"/>
        </pc:sldMkLst>
        <pc:spChg chg="add del mod">
          <ac:chgData name="Stéphanie BOUR" userId="4b51f47a-12ff-4324-a0a9-a3ddf8a1b4fd" providerId="ADAL" clId="{8CA750A1-FAA6-3A41-BF79-0F4D1CB7E9D1}" dt="2024-06-28T08:48:53.672" v="277" actId="478"/>
          <ac:spMkLst>
            <pc:docMk/>
            <pc:sldMk cId="2083782853" sldId="268"/>
            <ac:spMk id="5" creationId="{53C65C98-657C-07B8-8481-FB7F43173434}"/>
          </ac:spMkLst>
        </pc:spChg>
        <pc:spChg chg="add mod">
          <ac:chgData name="Stéphanie BOUR" userId="4b51f47a-12ff-4324-a0a9-a3ddf8a1b4fd" providerId="ADAL" clId="{8CA750A1-FAA6-3A41-BF79-0F4D1CB7E9D1}" dt="2024-06-28T08:46:19.927" v="249" actId="1036"/>
          <ac:spMkLst>
            <pc:docMk/>
            <pc:sldMk cId="2083782853" sldId="268"/>
            <ac:spMk id="6" creationId="{7312DAF6-9E7A-9B5A-3E9F-ADE9242B705D}"/>
          </ac:spMkLst>
        </pc:spChg>
        <pc:spChg chg="add mod">
          <ac:chgData name="Stéphanie BOUR" userId="4b51f47a-12ff-4324-a0a9-a3ddf8a1b4fd" providerId="ADAL" clId="{8CA750A1-FAA6-3A41-BF79-0F4D1CB7E9D1}" dt="2024-06-28T08:46:19.927" v="249" actId="1036"/>
          <ac:spMkLst>
            <pc:docMk/>
            <pc:sldMk cId="2083782853" sldId="268"/>
            <ac:spMk id="7" creationId="{E2CBC44E-9AC6-14D4-377E-79C58A2A0A17}"/>
          </ac:spMkLst>
        </pc:spChg>
        <pc:spChg chg="add del">
          <ac:chgData name="Stéphanie BOUR" userId="4b51f47a-12ff-4324-a0a9-a3ddf8a1b4fd" providerId="ADAL" clId="{8CA750A1-FAA6-3A41-BF79-0F4D1CB7E9D1}" dt="2024-06-28T08:48:52.118" v="276" actId="478"/>
          <ac:spMkLst>
            <pc:docMk/>
            <pc:sldMk cId="2083782853" sldId="268"/>
            <ac:spMk id="12" creationId="{00000000-0000-0000-0000-000000000000}"/>
          </ac:spMkLst>
        </pc:spChg>
        <pc:spChg chg="del">
          <ac:chgData name="Stéphanie BOUR" userId="4b51f47a-12ff-4324-a0a9-a3ddf8a1b4fd" providerId="ADAL" clId="{8CA750A1-FAA6-3A41-BF79-0F4D1CB7E9D1}" dt="2024-06-28T08:46:16.139" v="245" actId="478"/>
          <ac:spMkLst>
            <pc:docMk/>
            <pc:sldMk cId="2083782853" sldId="268"/>
            <ac:spMk id="20" creationId="{00000000-0000-0000-0000-000000000000}"/>
          </ac:spMkLst>
        </pc:spChg>
        <pc:spChg chg="del">
          <ac:chgData name="Stéphanie BOUR" userId="4b51f47a-12ff-4324-a0a9-a3ddf8a1b4fd" providerId="ADAL" clId="{8CA750A1-FAA6-3A41-BF79-0F4D1CB7E9D1}" dt="2024-06-28T08:46:16.139" v="245" actId="478"/>
          <ac:spMkLst>
            <pc:docMk/>
            <pc:sldMk cId="2083782853" sldId="268"/>
            <ac:spMk id="26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6:19.927" v="249" actId="1036"/>
          <ac:picMkLst>
            <pc:docMk/>
            <pc:sldMk cId="2083782853" sldId="268"/>
            <ac:picMk id="8" creationId="{7C712C01-1807-93F1-4317-3D5C412C51C6}"/>
          </ac:picMkLst>
        </pc:picChg>
        <pc:picChg chg="del">
          <ac:chgData name="Stéphanie BOUR" userId="4b51f47a-12ff-4324-a0a9-a3ddf8a1b4fd" providerId="ADAL" clId="{8CA750A1-FAA6-3A41-BF79-0F4D1CB7E9D1}" dt="2024-06-28T08:46:16.139" v="245" actId="478"/>
          <ac:picMkLst>
            <pc:docMk/>
            <pc:sldMk cId="2083782853" sldId="268"/>
            <ac:picMk id="33" creationId="{00000000-0000-0000-0000-000000000000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48:59.815" v="278" actId="478"/>
        <pc:sldMkLst>
          <pc:docMk/>
          <pc:sldMk cId="2035757022" sldId="269"/>
        </pc:sldMkLst>
        <pc:spChg chg="add del mod">
          <ac:chgData name="Stéphanie BOUR" userId="4b51f47a-12ff-4324-a0a9-a3ddf8a1b4fd" providerId="ADAL" clId="{8CA750A1-FAA6-3A41-BF79-0F4D1CB7E9D1}" dt="2024-06-28T08:48:59.815" v="278" actId="478"/>
          <ac:spMkLst>
            <pc:docMk/>
            <pc:sldMk cId="2035757022" sldId="269"/>
            <ac:spMk id="3" creationId="{8F8BD5CE-1987-AD84-C4F0-E5318903D5B8}"/>
          </ac:spMkLst>
        </pc:spChg>
        <pc:spChg chg="add mod">
          <ac:chgData name="Stéphanie BOUR" userId="4b51f47a-12ff-4324-a0a9-a3ddf8a1b4fd" providerId="ADAL" clId="{8CA750A1-FAA6-3A41-BF79-0F4D1CB7E9D1}" dt="2024-06-28T08:46:32.031" v="251"/>
          <ac:spMkLst>
            <pc:docMk/>
            <pc:sldMk cId="2035757022" sldId="269"/>
            <ac:spMk id="4" creationId="{39935802-F963-0494-B7B6-384F6F550F55}"/>
          </ac:spMkLst>
        </pc:spChg>
        <pc:spChg chg="add mod">
          <ac:chgData name="Stéphanie BOUR" userId="4b51f47a-12ff-4324-a0a9-a3ddf8a1b4fd" providerId="ADAL" clId="{8CA750A1-FAA6-3A41-BF79-0F4D1CB7E9D1}" dt="2024-06-28T08:46:32.031" v="251"/>
          <ac:spMkLst>
            <pc:docMk/>
            <pc:sldMk cId="2035757022" sldId="269"/>
            <ac:spMk id="5" creationId="{96CC606C-DFAC-1C62-C0AD-CFF1E2E6D774}"/>
          </ac:spMkLst>
        </pc:spChg>
        <pc:spChg chg="del">
          <ac:chgData name="Stéphanie BOUR" userId="4b51f47a-12ff-4324-a0a9-a3ddf8a1b4fd" providerId="ADAL" clId="{8CA750A1-FAA6-3A41-BF79-0F4D1CB7E9D1}" dt="2024-06-28T08:46:31.438" v="250" actId="478"/>
          <ac:spMkLst>
            <pc:docMk/>
            <pc:sldMk cId="2035757022" sldId="269"/>
            <ac:spMk id="13" creationId="{00000000-0000-0000-0000-000000000000}"/>
          </ac:spMkLst>
        </pc:spChg>
        <pc:spChg chg="del">
          <ac:chgData name="Stéphanie BOUR" userId="4b51f47a-12ff-4324-a0a9-a3ddf8a1b4fd" providerId="ADAL" clId="{8CA750A1-FAA6-3A41-BF79-0F4D1CB7E9D1}" dt="2024-06-28T08:46:31.438" v="250" actId="478"/>
          <ac:spMkLst>
            <pc:docMk/>
            <pc:sldMk cId="2035757022" sldId="269"/>
            <ac:spMk id="14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6:32.031" v="251"/>
          <ac:picMkLst>
            <pc:docMk/>
            <pc:sldMk cId="2035757022" sldId="269"/>
            <ac:picMk id="6" creationId="{1BBEFE22-1F2E-B0DE-F3F1-00195D8AE149}"/>
          </ac:picMkLst>
        </pc:picChg>
        <pc:picChg chg="del">
          <ac:chgData name="Stéphanie BOUR" userId="4b51f47a-12ff-4324-a0a9-a3ddf8a1b4fd" providerId="ADAL" clId="{8CA750A1-FAA6-3A41-BF79-0F4D1CB7E9D1}" dt="2024-06-28T08:46:31.438" v="250" actId="478"/>
          <ac:picMkLst>
            <pc:docMk/>
            <pc:sldMk cId="2035757022" sldId="269"/>
            <ac:picMk id="20" creationId="{00000000-0000-0000-0000-000000000000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46:38.156" v="254" actId="478"/>
        <pc:sldMkLst>
          <pc:docMk/>
          <pc:sldMk cId="1931875017" sldId="270"/>
        </pc:sldMkLst>
        <pc:spChg chg="add del mod">
          <ac:chgData name="Stéphanie BOUR" userId="4b51f47a-12ff-4324-a0a9-a3ddf8a1b4fd" providerId="ADAL" clId="{8CA750A1-FAA6-3A41-BF79-0F4D1CB7E9D1}" dt="2024-06-28T08:46:38.156" v="254" actId="478"/>
          <ac:spMkLst>
            <pc:docMk/>
            <pc:sldMk cId="1931875017" sldId="270"/>
            <ac:spMk id="3" creationId="{03FA4995-7590-4283-B0A7-0866F50554F0}"/>
          </ac:spMkLst>
        </pc:spChg>
        <pc:spChg chg="add mod">
          <ac:chgData name="Stéphanie BOUR" userId="4b51f47a-12ff-4324-a0a9-a3ddf8a1b4fd" providerId="ADAL" clId="{8CA750A1-FAA6-3A41-BF79-0F4D1CB7E9D1}" dt="2024-06-28T08:46:35.252" v="253"/>
          <ac:spMkLst>
            <pc:docMk/>
            <pc:sldMk cId="1931875017" sldId="270"/>
            <ac:spMk id="4" creationId="{B81CB768-A951-A5AA-DFC6-417BE4CCD5EF}"/>
          </ac:spMkLst>
        </pc:spChg>
        <pc:spChg chg="add mod">
          <ac:chgData name="Stéphanie BOUR" userId="4b51f47a-12ff-4324-a0a9-a3ddf8a1b4fd" providerId="ADAL" clId="{8CA750A1-FAA6-3A41-BF79-0F4D1CB7E9D1}" dt="2024-06-28T08:46:35.252" v="253"/>
          <ac:spMkLst>
            <pc:docMk/>
            <pc:sldMk cId="1931875017" sldId="270"/>
            <ac:spMk id="5" creationId="{1C122D26-AD94-73CB-CF48-36A7965246CD}"/>
          </ac:spMkLst>
        </pc:spChg>
        <pc:spChg chg="del">
          <ac:chgData name="Stéphanie BOUR" userId="4b51f47a-12ff-4324-a0a9-a3ddf8a1b4fd" providerId="ADAL" clId="{8CA750A1-FAA6-3A41-BF79-0F4D1CB7E9D1}" dt="2024-06-28T08:46:34.982" v="252" actId="478"/>
          <ac:spMkLst>
            <pc:docMk/>
            <pc:sldMk cId="1931875017" sldId="270"/>
            <ac:spMk id="10" creationId="{00000000-0000-0000-0000-000000000000}"/>
          </ac:spMkLst>
        </pc:spChg>
        <pc:spChg chg="del">
          <ac:chgData name="Stéphanie BOUR" userId="4b51f47a-12ff-4324-a0a9-a3ddf8a1b4fd" providerId="ADAL" clId="{8CA750A1-FAA6-3A41-BF79-0F4D1CB7E9D1}" dt="2024-06-28T08:46:34.982" v="252" actId="478"/>
          <ac:spMkLst>
            <pc:docMk/>
            <pc:sldMk cId="1931875017" sldId="270"/>
            <ac:spMk id="11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6:35.252" v="253"/>
          <ac:picMkLst>
            <pc:docMk/>
            <pc:sldMk cId="1931875017" sldId="270"/>
            <ac:picMk id="6" creationId="{D6C4CEE2-4441-4B24-0779-F642578A2B44}"/>
          </ac:picMkLst>
        </pc:picChg>
        <pc:picChg chg="del">
          <ac:chgData name="Stéphanie BOUR" userId="4b51f47a-12ff-4324-a0a9-a3ddf8a1b4fd" providerId="ADAL" clId="{8CA750A1-FAA6-3A41-BF79-0F4D1CB7E9D1}" dt="2024-06-28T08:46:34.982" v="252" actId="478"/>
          <ac:picMkLst>
            <pc:docMk/>
            <pc:sldMk cId="1931875017" sldId="270"/>
            <ac:picMk id="13" creationId="{00000000-0000-0000-0000-000000000000}"/>
          </ac:picMkLst>
        </pc:picChg>
      </pc:sldChg>
      <pc:sldChg chg="addSp delSp modSp mod">
        <pc:chgData name="Stéphanie BOUR" userId="4b51f47a-12ff-4324-a0a9-a3ddf8a1b4fd" providerId="ADAL" clId="{8CA750A1-FAA6-3A41-BF79-0F4D1CB7E9D1}" dt="2024-06-28T08:49:17.173" v="280"/>
        <pc:sldMkLst>
          <pc:docMk/>
          <pc:sldMk cId="188569839" sldId="295"/>
        </pc:sldMkLst>
        <pc:spChg chg="add del mod">
          <ac:chgData name="Stéphanie BOUR" userId="4b51f47a-12ff-4324-a0a9-a3ddf8a1b4fd" providerId="ADAL" clId="{8CA750A1-FAA6-3A41-BF79-0F4D1CB7E9D1}" dt="2024-06-28T08:47:00.726" v="258" actId="478"/>
          <ac:spMkLst>
            <pc:docMk/>
            <pc:sldMk cId="188569839" sldId="295"/>
            <ac:spMk id="7" creationId="{F792807D-AA5F-9292-9C78-4F7A83C38BC6}"/>
          </ac:spMkLst>
        </pc:spChg>
        <pc:spChg chg="add del mod">
          <ac:chgData name="Stéphanie BOUR" userId="4b51f47a-12ff-4324-a0a9-a3ddf8a1b4fd" providerId="ADAL" clId="{8CA750A1-FAA6-3A41-BF79-0F4D1CB7E9D1}" dt="2024-06-28T08:47:02.169" v="259" actId="478"/>
          <ac:spMkLst>
            <pc:docMk/>
            <pc:sldMk cId="188569839" sldId="295"/>
            <ac:spMk id="8" creationId="{98A9352B-F921-D77D-B9E1-4F34980A36CD}"/>
          </ac:spMkLst>
        </pc:spChg>
        <pc:spChg chg="add mod">
          <ac:chgData name="Stéphanie BOUR" userId="4b51f47a-12ff-4324-a0a9-a3ddf8a1b4fd" providerId="ADAL" clId="{8CA750A1-FAA6-3A41-BF79-0F4D1CB7E9D1}" dt="2024-06-28T08:49:17.173" v="280"/>
          <ac:spMkLst>
            <pc:docMk/>
            <pc:sldMk cId="188569839" sldId="295"/>
            <ac:spMk id="10" creationId="{98101CE8-0A79-C086-3D51-74524F95B7F6}"/>
          </ac:spMkLst>
        </pc:spChg>
        <pc:spChg chg="del">
          <ac:chgData name="Stéphanie BOUR" userId="4b51f47a-12ff-4324-a0a9-a3ddf8a1b4fd" providerId="ADAL" clId="{8CA750A1-FAA6-3A41-BF79-0F4D1CB7E9D1}" dt="2024-06-28T08:47:03.153" v="260" actId="478"/>
          <ac:spMkLst>
            <pc:docMk/>
            <pc:sldMk cId="188569839" sldId="295"/>
            <ac:spMk id="12" creationId="{00000000-0000-0000-0000-000000000000}"/>
          </ac:spMkLst>
        </pc:spChg>
        <pc:picChg chg="add mod">
          <ac:chgData name="Stéphanie BOUR" userId="4b51f47a-12ff-4324-a0a9-a3ddf8a1b4fd" providerId="ADAL" clId="{8CA750A1-FAA6-3A41-BF79-0F4D1CB7E9D1}" dt="2024-06-28T08:46:58.643" v="257"/>
          <ac:picMkLst>
            <pc:docMk/>
            <pc:sldMk cId="188569839" sldId="295"/>
            <ac:picMk id="9" creationId="{71D92D58-F293-6D86-6364-02A3BE46FE9F}"/>
          </ac:picMkLst>
        </pc:picChg>
        <pc:picChg chg="del">
          <ac:chgData name="Stéphanie BOUR" userId="4b51f47a-12ff-4324-a0a9-a3ddf8a1b4fd" providerId="ADAL" clId="{8CA750A1-FAA6-3A41-BF79-0F4D1CB7E9D1}" dt="2024-06-28T08:49:03.913" v="279" actId="478"/>
          <ac:picMkLst>
            <pc:docMk/>
            <pc:sldMk cId="188569839" sldId="295"/>
            <ac:picMk id="11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charset="0"/>
              </a:defRPr>
            </a:lvl1pPr>
          </a:lstStyle>
          <a:p>
            <a:fld id="{1C88F2B2-6E36-BF41-B3A4-6DBDF0918863}" type="datetimeFigureOut">
              <a:rPr lang="fr-FR" smtClean="0"/>
              <a:pPr/>
              <a:t>28/06/2024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charset="0"/>
              </a:defRPr>
            </a:lvl1pPr>
          </a:lstStyle>
          <a:p>
            <a:fld id="{C2EB76E2-2131-6F4F-B3AE-FE5FA1358C4F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1138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B76E2-2131-6F4F-B3AE-FE5FA1358C4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3872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018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175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65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513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97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63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5723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133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89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2B1E-BF39-B343-89F1-12C6DF0B624F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6AE7-1EF8-6447-85CD-8FFA54DD21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961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charset="0"/>
              </a:defRPr>
            </a:lvl1pPr>
          </a:lstStyle>
          <a:p>
            <a:fld id="{CB302B1E-BF39-B343-89F1-12C6DF0B624F}" type="datetimeFigureOut">
              <a:rPr lang="fr-FR" smtClean="0"/>
              <a:pPr/>
              <a:t>28/06/2024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charset="0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charset="0"/>
              </a:defRPr>
            </a:lvl1pPr>
          </a:lstStyle>
          <a:p>
            <a:fld id="{A5B26AE7-1EF8-6447-85CD-8FFA54DD21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6956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ahoma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Tahoma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Tahoma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Tahoma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Tahoma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Tahoma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055268" y="571520"/>
            <a:ext cx="4086225" cy="579848"/>
          </a:xfrm>
          <a:solidFill>
            <a:srgbClr val="83D2DE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fr-FR" sz="3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Note d’information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4426" y="1737176"/>
            <a:ext cx="10184945" cy="4477892"/>
          </a:xfrm>
          <a:ln>
            <a:noFill/>
          </a:ln>
        </p:spPr>
        <p:txBody>
          <a:bodyPr>
            <a:no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fr-FR" sz="1900" dirty="0">
                <a:solidFill>
                  <a:schemeClr val="accent5">
                    <a:lumMod val="50000"/>
                  </a:schemeClr>
                </a:solidFill>
              </a:rPr>
              <a:t>Ce diaporama est un outil de communication du kit « Regards croisés sur la Bientraitance ».</a:t>
            </a:r>
          </a:p>
          <a:p>
            <a:pPr algn="just">
              <a:spcBef>
                <a:spcPct val="50000"/>
              </a:spcBef>
              <a:defRPr/>
            </a:pPr>
            <a:r>
              <a:rPr lang="fr-FR" sz="1900" dirty="0">
                <a:solidFill>
                  <a:schemeClr val="accent5">
                    <a:lumMod val="50000"/>
                  </a:schemeClr>
                </a:solidFill>
              </a:rPr>
              <a:t>Par conséquent, il ne peut être utilisé que dans le cadre de cette évaluation.</a:t>
            </a:r>
          </a:p>
          <a:p>
            <a:pPr algn="just">
              <a:spcBef>
                <a:spcPct val="50000"/>
              </a:spcBef>
              <a:defRPr/>
            </a:pPr>
            <a:r>
              <a:rPr lang="fr-FR" sz="1900" dirty="0">
                <a:solidFill>
                  <a:schemeClr val="accent5">
                    <a:lumMod val="50000"/>
                  </a:schemeClr>
                </a:solidFill>
              </a:rPr>
              <a:t>Toute autre utilisation sans l’accord préalable du Réseau </a:t>
            </a:r>
            <a:r>
              <a:rPr lang="fr-FR" sz="1900" dirty="0" err="1">
                <a:solidFill>
                  <a:schemeClr val="accent5">
                    <a:lumMod val="50000"/>
                  </a:schemeClr>
                </a:solidFill>
              </a:rPr>
              <a:t>QualiREL</a:t>
            </a:r>
            <a:r>
              <a:rPr lang="fr-FR" sz="1900" dirty="0">
                <a:solidFill>
                  <a:schemeClr val="accent5">
                    <a:lumMod val="50000"/>
                  </a:schemeClr>
                </a:solidFill>
              </a:rPr>
              <a:t> Santé n’est pas autorisée.</a:t>
            </a:r>
          </a:p>
          <a:p>
            <a:pPr algn="just">
              <a:spcBef>
                <a:spcPct val="50000"/>
              </a:spcBef>
              <a:defRPr/>
            </a:pPr>
            <a:r>
              <a:rPr lang="fr-FR" sz="1900" dirty="0">
                <a:solidFill>
                  <a:schemeClr val="accent5">
                    <a:lumMod val="50000"/>
                  </a:schemeClr>
                </a:solidFill>
              </a:rPr>
              <a:t>Il a été créé pour une communication </a:t>
            </a:r>
            <a:r>
              <a:rPr lang="fr-FR" sz="1900" b="1" dirty="0">
                <a:solidFill>
                  <a:schemeClr val="accent5">
                    <a:lumMod val="50000"/>
                  </a:schemeClr>
                </a:solidFill>
              </a:rPr>
              <a:t>auprès des professionnels de l’établissement</a:t>
            </a:r>
            <a:r>
              <a:rPr lang="fr-FR" sz="1900" dirty="0">
                <a:solidFill>
                  <a:schemeClr val="accent5">
                    <a:lumMod val="50000"/>
                  </a:schemeClr>
                </a:solidFill>
              </a:rPr>
              <a:t>, du pilotage et des membres du CDU/CVS.</a:t>
            </a:r>
          </a:p>
          <a:p>
            <a:pPr algn="just">
              <a:spcBef>
                <a:spcPct val="50000"/>
              </a:spcBef>
              <a:defRPr/>
            </a:pPr>
            <a:r>
              <a:rPr lang="fr-FR" sz="1900" dirty="0">
                <a:solidFill>
                  <a:schemeClr val="accent5">
                    <a:lumMod val="50000"/>
                  </a:schemeClr>
                </a:solidFill>
              </a:rPr>
              <a:t>Il est diffusé en </a:t>
            </a:r>
            <a:r>
              <a:rPr lang="fr-FR" sz="19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version modifiable</a:t>
            </a:r>
            <a:r>
              <a:rPr lang="fr-FR" sz="19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1900" dirty="0">
                <a:solidFill>
                  <a:schemeClr val="accent5">
                    <a:lumMod val="50000"/>
                  </a:schemeClr>
                </a:solidFill>
              </a:rPr>
              <a:t>permettant ainsi à l’établissement de le personnaliser en fonction de ses besoins. Certaines modifications « clés » sont identifiées en </a:t>
            </a:r>
            <a:r>
              <a:rPr lang="fr-FR" sz="1900" b="1" dirty="0">
                <a:solidFill>
                  <a:schemeClr val="accent4"/>
                </a:solidFill>
              </a:rPr>
              <a:t>jaune</a:t>
            </a:r>
            <a:r>
              <a:rPr lang="fr-FR" sz="1900" dirty="0">
                <a:solidFill>
                  <a:schemeClr val="accent5">
                    <a:lumMod val="50000"/>
                  </a:schemeClr>
                </a:solidFill>
              </a:rPr>
              <a:t> tout au long du diaporama. Ces mentions en jaune seront à supprimer après la personnalisation du support.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4225008" y="5420314"/>
            <a:ext cx="3164890" cy="87510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364951" y="5463420"/>
            <a:ext cx="2885003" cy="832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Cette diapositive </a:t>
            </a:r>
          </a:p>
          <a:p>
            <a:pPr algn="ctr"/>
            <a: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est à supprimer</a:t>
            </a:r>
          </a:p>
        </p:txBody>
      </p:sp>
      <p:pic>
        <p:nvPicPr>
          <p:cNvPr id="9" name="Image 8" descr="QUALIR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51" y="6078028"/>
            <a:ext cx="1114426" cy="60422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CC05ADD-13B8-4448-AFE1-BEAD244CF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658" y="6010572"/>
            <a:ext cx="1517650" cy="73914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4DDE850-E7FD-7895-CC90-007D474BEC81}"/>
              </a:ext>
            </a:extLst>
          </p:cNvPr>
          <p:cNvSpPr txBox="1"/>
          <p:nvPr/>
        </p:nvSpPr>
        <p:spPr>
          <a:xfrm>
            <a:off x="1933712" y="5727063"/>
            <a:ext cx="10455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Diffusé par :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843A07-897C-5967-1264-EC18036368CF}"/>
              </a:ext>
            </a:extLst>
          </p:cNvPr>
          <p:cNvSpPr txBox="1"/>
          <p:nvPr/>
        </p:nvSpPr>
        <p:spPr>
          <a:xfrm>
            <a:off x="230985" y="5727063"/>
            <a:ext cx="1210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kern="1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Développé par :</a:t>
            </a:r>
          </a:p>
        </p:txBody>
      </p:sp>
    </p:spTree>
    <p:extLst>
      <p:ext uri="{BB962C8B-B14F-4D97-AF65-F5344CB8AC3E}">
        <p14:creationId xmlns:p14="http://schemas.microsoft.com/office/powerpoint/2010/main" val="861021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4364951" y="3271838"/>
            <a:ext cx="2093000" cy="39045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 rot="21434738">
            <a:off x="276419" y="413163"/>
            <a:ext cx="10524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Evaluation de la Bientraitance en établissement </a:t>
            </a:r>
            <a:r>
              <a:rPr lang="fr-FR" sz="2400" b="1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de santé et EHPAD</a:t>
            </a:r>
            <a:endParaRPr lang="fr-FR" sz="2400" b="1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8" name="Rectangle 17"/>
          <p:cNvSpPr/>
          <p:nvPr/>
        </p:nvSpPr>
        <p:spPr>
          <a:xfrm rot="21440182">
            <a:off x="716139" y="1723394"/>
            <a:ext cx="2819702" cy="682133"/>
          </a:xfrm>
          <a:prstGeom prst="rect">
            <a:avLst/>
          </a:prstGeom>
          <a:solidFill>
            <a:srgbClr val="D4F4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9" name="Rectangle 18"/>
          <p:cNvSpPr/>
          <p:nvPr/>
        </p:nvSpPr>
        <p:spPr>
          <a:xfrm rot="21440182">
            <a:off x="774754" y="1613198"/>
            <a:ext cx="2819702" cy="682133"/>
          </a:xfrm>
          <a:prstGeom prst="rect">
            <a:avLst/>
          </a:prstGeom>
          <a:solidFill>
            <a:srgbClr val="53B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 rot="21437039">
            <a:off x="948460" y="1682755"/>
            <a:ext cx="2590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Pourquoi ?</a:t>
            </a:r>
            <a:endParaRPr lang="fr-FR" sz="2800" b="1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1" name="Sous-titre 2"/>
          <p:cNvSpPr txBox="1">
            <a:spLocks/>
          </p:cNvSpPr>
          <p:nvPr/>
        </p:nvSpPr>
        <p:spPr>
          <a:xfrm>
            <a:off x="1254486" y="2656362"/>
            <a:ext cx="9683028" cy="131015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Etablir un état des lieux de la bientraitance au sein de l’établissement ;</a:t>
            </a:r>
          </a:p>
          <a:p>
            <a:pPr>
              <a:spcBef>
                <a:spcPct val="50000"/>
              </a:spcBef>
            </a:pPr>
            <a:endParaRPr lang="fr-FR" altLang="fr-FR" sz="9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spcBef>
                <a:spcPct val="50000"/>
              </a:spcBef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Apprécier le ressenti des patients/résidents et professionnels au regard des méthodes et supports mis en œuvre par l’institution ;</a:t>
            </a:r>
          </a:p>
          <a:p>
            <a:pPr>
              <a:spcBef>
                <a:spcPct val="50000"/>
              </a:spcBef>
            </a:pPr>
            <a:endParaRPr lang="fr-FR" altLang="fr-FR" sz="9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spcBef>
                <a:spcPct val="50000"/>
              </a:spcBef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Définir et prioriser la mise en place d’actions opérationnelles en faveur de la Bientraitance ;</a:t>
            </a:r>
          </a:p>
          <a:p>
            <a:pPr>
              <a:spcBef>
                <a:spcPct val="50000"/>
              </a:spcBef>
            </a:pPr>
            <a:endParaRPr lang="fr-FR" altLang="fr-FR" sz="9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spcBef>
                <a:spcPct val="50000"/>
              </a:spcBef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Impulser une démarche en faveur de la Bientraitance au sein de l’établissement.</a:t>
            </a:r>
          </a:p>
        </p:txBody>
      </p:sp>
      <p:sp>
        <p:nvSpPr>
          <p:cNvPr id="23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/>
              <a:t>9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4450237" y="5481242"/>
            <a:ext cx="2453907" cy="63291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4558742" y="5503971"/>
            <a:ext cx="2236896" cy="601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Choisir entre patient et résident.</a:t>
            </a:r>
          </a:p>
        </p:txBody>
      </p:sp>
      <p:sp>
        <p:nvSpPr>
          <p:cNvPr id="4" name="Rectangle à coins arrondis 28">
            <a:extLst>
              <a:ext uri="{FF2B5EF4-FFF2-40B4-BE49-F238E27FC236}">
                <a16:creationId xmlns:a16="http://schemas.microsoft.com/office/drawing/2014/main" id="{643CEE0F-1EAB-2812-7CBE-7661BFA496CE}"/>
              </a:ext>
            </a:extLst>
          </p:cNvPr>
          <p:cNvSpPr/>
          <p:nvPr/>
        </p:nvSpPr>
        <p:spPr>
          <a:xfrm>
            <a:off x="2814769" y="6100416"/>
            <a:ext cx="1426695" cy="60173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B5EFEBE1-43FB-8F3D-D7E8-8CFBC5C73B17}"/>
              </a:ext>
            </a:extLst>
          </p:cNvPr>
          <p:cNvSpPr txBox="1">
            <a:spLocks/>
          </p:cNvSpPr>
          <p:nvPr/>
        </p:nvSpPr>
        <p:spPr>
          <a:xfrm>
            <a:off x="2877853" y="6153663"/>
            <a:ext cx="1300525" cy="499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ahoma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Logo de</a:t>
            </a:r>
            <a:b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</a:br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l’établissement</a:t>
            </a:r>
            <a:endParaRPr lang="fr-FR" sz="1200" dirty="0">
              <a:solidFill>
                <a:schemeClr val="bg1"/>
              </a:solidFill>
              <a:ea typeface="Tahoma" charset="0"/>
              <a:cs typeface="Tahoma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7A9ACFF-2147-9DBC-35F7-709327E92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960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à coins arrondis 28"/>
          <p:cNvSpPr/>
          <p:nvPr/>
        </p:nvSpPr>
        <p:spPr>
          <a:xfrm>
            <a:off x="9027110" y="4315060"/>
            <a:ext cx="1459915" cy="43768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4466802" y="2449515"/>
            <a:ext cx="2819824" cy="38059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1944344" y="4567638"/>
            <a:ext cx="2756243" cy="43768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595919" y="5067029"/>
            <a:ext cx="1990869" cy="43768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2" name="Rectangle 11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 rot="21434738">
            <a:off x="270657" y="556043"/>
            <a:ext cx="4820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Evaluation de la Bientraitance</a:t>
            </a:r>
          </a:p>
        </p:txBody>
      </p:sp>
      <p:sp>
        <p:nvSpPr>
          <p:cNvPr id="15" name="Rectangle 14"/>
          <p:cNvSpPr/>
          <p:nvPr/>
        </p:nvSpPr>
        <p:spPr>
          <a:xfrm rot="21440182">
            <a:off x="716139" y="1595378"/>
            <a:ext cx="2819702" cy="682133"/>
          </a:xfrm>
          <a:prstGeom prst="rect">
            <a:avLst/>
          </a:prstGeom>
          <a:solidFill>
            <a:srgbClr val="D4F4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6" name="Rectangle 15"/>
          <p:cNvSpPr/>
          <p:nvPr/>
        </p:nvSpPr>
        <p:spPr>
          <a:xfrm rot="21440182">
            <a:off x="774754" y="1485182"/>
            <a:ext cx="2819702" cy="682133"/>
          </a:xfrm>
          <a:prstGeom prst="rect">
            <a:avLst/>
          </a:prstGeom>
          <a:solidFill>
            <a:srgbClr val="53B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 rot="21437039">
            <a:off x="948460" y="1554739"/>
            <a:ext cx="2590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Comment ?</a:t>
            </a:r>
          </a:p>
        </p:txBody>
      </p:sp>
      <p:sp>
        <p:nvSpPr>
          <p:cNvPr id="18" name="Sous-titre 2"/>
          <p:cNvSpPr txBox="1">
            <a:spLocks/>
          </p:cNvSpPr>
          <p:nvPr/>
        </p:nvSpPr>
        <p:spPr>
          <a:xfrm>
            <a:off x="1609344" y="2449516"/>
            <a:ext cx="9328170" cy="131015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fr-FR" altLang="fr-FR" sz="1900" dirty="0">
                <a:solidFill>
                  <a:srgbClr val="D34A9C"/>
                </a:solidFill>
                <a:latin typeface="Tahoma" charset="0"/>
                <a:ea typeface="Tahoma" charset="0"/>
                <a:cs typeface="Tahoma" charset="0"/>
              </a:rPr>
              <a:t>Une auto-évaluation de l’établissement/du service</a:t>
            </a:r>
            <a:br>
              <a:rPr lang="fr-FR" altLang="fr-FR" sz="1900" dirty="0">
                <a:solidFill>
                  <a:srgbClr val="D34A9C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Les questions abordées ciblent les méthodes et supports déployés pas l’établissement en faveur de la bientraitance selon la modélisation du concept (cf. définition du Réseau </a:t>
            </a:r>
            <a:r>
              <a:rPr lang="fr-FR" altLang="fr-FR" sz="1800" dirty="0" err="1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QualiREL</a:t>
            </a: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 Santé).</a:t>
            </a:r>
            <a:b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altLang="fr-FR" sz="16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Un lien avec le manuel de certification V2014 est proposé pour l’ensemble des items abordés.</a:t>
            </a:r>
          </a:p>
        </p:txBody>
      </p:sp>
      <p:pic>
        <p:nvPicPr>
          <p:cNvPr id="2" name="Image 1" descr="LOGO_ETA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18" y="2263832"/>
            <a:ext cx="1079500" cy="1079500"/>
          </a:xfrm>
          <a:prstGeom prst="rect">
            <a:avLst/>
          </a:prstGeom>
        </p:spPr>
      </p:pic>
      <p:pic>
        <p:nvPicPr>
          <p:cNvPr id="3" name="Image 2" descr="LOGO_PATIENT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18" y="4927652"/>
            <a:ext cx="1079500" cy="1079500"/>
          </a:xfrm>
          <a:prstGeom prst="rect">
            <a:avLst/>
          </a:prstGeom>
        </p:spPr>
      </p:pic>
      <p:pic>
        <p:nvPicPr>
          <p:cNvPr id="19" name="Image 18" descr="LOGO_PR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72" y="3833486"/>
            <a:ext cx="1079500" cy="1079500"/>
          </a:xfrm>
          <a:prstGeom prst="rect">
            <a:avLst/>
          </a:prstGeom>
        </p:spPr>
      </p:pic>
      <p:sp>
        <p:nvSpPr>
          <p:cNvPr id="21" name="Sous-titre 2"/>
          <p:cNvSpPr txBox="1">
            <a:spLocks/>
          </p:cNvSpPr>
          <p:nvPr/>
        </p:nvSpPr>
        <p:spPr>
          <a:xfrm>
            <a:off x="3877056" y="1546891"/>
            <a:ext cx="7121418" cy="59215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fr-FR" altLang="fr-FR" sz="195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L’évaluation est structurée autour de 3 questionnaires : </a:t>
            </a:r>
          </a:p>
        </p:txBody>
      </p:sp>
      <p:sp>
        <p:nvSpPr>
          <p:cNvPr id="22" name="Sous-titre 2"/>
          <p:cNvSpPr txBox="1">
            <a:spLocks/>
          </p:cNvSpPr>
          <p:nvPr/>
        </p:nvSpPr>
        <p:spPr>
          <a:xfrm>
            <a:off x="1609344" y="4040572"/>
            <a:ext cx="9328170" cy="131015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fr-FR" altLang="fr-FR" sz="1900" dirty="0">
                <a:solidFill>
                  <a:srgbClr val="8B2E94"/>
                </a:solidFill>
                <a:latin typeface="Tahoma" charset="0"/>
                <a:ea typeface="Tahoma" charset="0"/>
                <a:cs typeface="Tahoma" charset="0"/>
              </a:rPr>
              <a:t>Un questionnaire anonyme à l’attention des professionnels de l’établissement</a:t>
            </a:r>
            <a:br>
              <a:rPr lang="fr-FR" altLang="fr-FR" sz="1900" dirty="0">
                <a:solidFill>
                  <a:srgbClr val="8B2E94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Les questions abordées visent à recueillir leur point de vue sur l’accueil des patients, des usagers, des résidents, leur regard sur leurs pratiques en tant que soignant.</a:t>
            </a:r>
            <a:endParaRPr lang="fr-FR" altLang="fr-FR" sz="16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3" name="Sous-titre 2"/>
          <p:cNvSpPr txBox="1">
            <a:spLocks/>
          </p:cNvSpPr>
          <p:nvPr/>
        </p:nvSpPr>
        <p:spPr>
          <a:xfrm>
            <a:off x="1609344" y="5082988"/>
            <a:ext cx="9328170" cy="131015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fr-FR" altLang="fr-FR" sz="1900" dirty="0">
                <a:solidFill>
                  <a:srgbClr val="509FAE"/>
                </a:solidFill>
                <a:latin typeface="Tahoma" charset="0"/>
                <a:ea typeface="Tahoma" charset="0"/>
                <a:cs typeface="Tahoma" charset="0"/>
              </a:rPr>
              <a:t>Un questionnaire anonyme à l’attention des patients/résidents de l’établissement</a:t>
            </a:r>
            <a:br>
              <a:rPr lang="fr-FR" altLang="fr-FR" sz="1900" dirty="0">
                <a:solidFill>
                  <a:srgbClr val="509FAE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Les questions abordées visent à recueillir leur point de vue sur la notion de bientraitance, leur regard et leur ressenti sur leur expérience au sein de l’établissement.</a:t>
            </a:r>
            <a:endParaRPr lang="fr-FR" altLang="fr-FR" sz="16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/>
              <a:t>10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4380978" y="6160347"/>
            <a:ext cx="3164890" cy="43768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8" name="Titre 1"/>
          <p:cNvSpPr txBox="1">
            <a:spLocks/>
          </p:cNvSpPr>
          <p:nvPr/>
        </p:nvSpPr>
        <p:spPr>
          <a:xfrm>
            <a:off x="4520921" y="6124953"/>
            <a:ext cx="2885003" cy="5166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Choisir.</a:t>
            </a:r>
          </a:p>
        </p:txBody>
      </p:sp>
      <p:sp>
        <p:nvSpPr>
          <p:cNvPr id="6" name="Rectangle à coins arrondis 28">
            <a:extLst>
              <a:ext uri="{FF2B5EF4-FFF2-40B4-BE49-F238E27FC236}">
                <a16:creationId xmlns:a16="http://schemas.microsoft.com/office/drawing/2014/main" id="{7312DAF6-9E7A-9B5A-3E9F-ADE9242B705D}"/>
              </a:ext>
            </a:extLst>
          </p:cNvPr>
          <p:cNvSpPr/>
          <p:nvPr/>
        </p:nvSpPr>
        <p:spPr>
          <a:xfrm>
            <a:off x="2814769" y="6133074"/>
            <a:ext cx="1426695" cy="60173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CBC44E-9AC6-14D4-377E-79C58A2A0A17}"/>
              </a:ext>
            </a:extLst>
          </p:cNvPr>
          <p:cNvSpPr txBox="1">
            <a:spLocks/>
          </p:cNvSpPr>
          <p:nvPr/>
        </p:nvSpPr>
        <p:spPr>
          <a:xfrm>
            <a:off x="2877853" y="6186321"/>
            <a:ext cx="1300525" cy="499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ahoma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Logo de</a:t>
            </a:r>
            <a:b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</a:br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l’établissement</a:t>
            </a:r>
            <a:endParaRPr lang="fr-FR" sz="1200" dirty="0">
              <a:solidFill>
                <a:schemeClr val="bg1"/>
              </a:solidFill>
              <a:ea typeface="Tahoma" charset="0"/>
              <a:cs typeface="Tahoma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C712C01-1807-93F1-4317-3D5C412C51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089" y="5982808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782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à coins arrondis 17"/>
          <p:cNvSpPr/>
          <p:nvPr/>
        </p:nvSpPr>
        <p:spPr>
          <a:xfrm>
            <a:off x="8121942" y="2886074"/>
            <a:ext cx="2683526" cy="30003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3391692" y="3979127"/>
            <a:ext cx="1923258" cy="30003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1860331" y="4668464"/>
            <a:ext cx="8945137" cy="59721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3877056" y="1546891"/>
            <a:ext cx="4224528" cy="37334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1" name="Rectangle 20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4" name="Rectangle 23"/>
          <p:cNvSpPr/>
          <p:nvPr/>
        </p:nvSpPr>
        <p:spPr>
          <a:xfrm rot="21440182">
            <a:off x="716139" y="1595378"/>
            <a:ext cx="2819702" cy="682133"/>
          </a:xfrm>
          <a:prstGeom prst="rect">
            <a:avLst/>
          </a:prstGeom>
          <a:solidFill>
            <a:srgbClr val="D4F4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5" name="Rectangle 24"/>
          <p:cNvSpPr/>
          <p:nvPr/>
        </p:nvSpPr>
        <p:spPr>
          <a:xfrm rot="21440182">
            <a:off x="774754" y="1485182"/>
            <a:ext cx="2819702" cy="682133"/>
          </a:xfrm>
          <a:prstGeom prst="rect">
            <a:avLst/>
          </a:prstGeom>
          <a:solidFill>
            <a:srgbClr val="53B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 rot="21437039">
            <a:off x="948460" y="1554739"/>
            <a:ext cx="2590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Comment ?</a:t>
            </a:r>
          </a:p>
        </p:txBody>
      </p:sp>
      <p:sp>
        <p:nvSpPr>
          <p:cNvPr id="27" name="Sous-titre 2"/>
          <p:cNvSpPr txBox="1">
            <a:spLocks/>
          </p:cNvSpPr>
          <p:nvPr/>
        </p:nvSpPr>
        <p:spPr>
          <a:xfrm>
            <a:off x="1609344" y="2528346"/>
            <a:ext cx="9328170" cy="35372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fr-FR" altLang="fr-FR" sz="1900" b="1" dirty="0">
                <a:solidFill>
                  <a:srgbClr val="B04EA3"/>
                </a:solidFill>
                <a:latin typeface="Tahoma" charset="0"/>
                <a:ea typeface="Tahoma" charset="0"/>
                <a:cs typeface="Tahoma" charset="0"/>
              </a:rPr>
              <a:t>Mise en œuvre de l’évaluation</a:t>
            </a:r>
            <a:br>
              <a:rPr lang="fr-FR" altLang="fr-FR" sz="1900" dirty="0">
                <a:solidFill>
                  <a:srgbClr val="D34A9C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altLang="fr-FR" sz="19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- </a:t>
            </a: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Renseignement des éléments relatifs à l’auto-évaluation par l’établissement/le service</a:t>
            </a:r>
            <a:b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- Diffusion et mise à disposition par l’établissement du questionnaire d’évaluation à l’attention des professionnels</a:t>
            </a:r>
            <a:br>
              <a:rPr lang="fr-FR" altLang="fr-FR" sz="16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- Diffusion et mise à disposition par l’établissement du questionnaire d’évaluation à l’attention des patients/résidents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fr-FR" altLang="fr-FR" sz="1800" b="1" dirty="0">
                <a:solidFill>
                  <a:srgbClr val="B04EA3"/>
                </a:solidFill>
                <a:latin typeface="Tahoma" charset="0"/>
                <a:ea typeface="Tahoma" charset="0"/>
                <a:cs typeface="Tahoma" charset="0"/>
              </a:rPr>
              <a:t>Mise en œuvre de l’évaluation</a:t>
            </a:r>
            <a:br>
              <a:rPr lang="fr-FR" altLang="fr-FR" sz="1800" dirty="0">
                <a:solidFill>
                  <a:srgbClr val="D34A9C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(à compléter par l’établissement : enveloppes retour, urnes, personnes chargées de la centralisation…)</a:t>
            </a:r>
          </a:p>
        </p:txBody>
      </p:sp>
      <p:sp>
        <p:nvSpPr>
          <p:cNvPr id="31" name="Sous-titre 2"/>
          <p:cNvSpPr txBox="1">
            <a:spLocks/>
          </p:cNvSpPr>
          <p:nvPr/>
        </p:nvSpPr>
        <p:spPr>
          <a:xfrm>
            <a:off x="3877056" y="1546891"/>
            <a:ext cx="7121418" cy="59215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fr-FR" altLang="fr-FR" sz="195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L’étude est proposée du … au … </a:t>
            </a:r>
          </a:p>
        </p:txBody>
      </p:sp>
      <p:sp>
        <p:nvSpPr>
          <p:cNvPr id="37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/>
              <a:t>11</a:t>
            </a:r>
          </a:p>
        </p:txBody>
      </p:sp>
      <p:sp>
        <p:nvSpPr>
          <p:cNvPr id="15" name="ZoneTexte 14"/>
          <p:cNvSpPr txBox="1"/>
          <p:nvPr/>
        </p:nvSpPr>
        <p:spPr>
          <a:xfrm rot="21434738">
            <a:off x="270657" y="556043"/>
            <a:ext cx="4820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Evaluation de la Bientraitance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4865676" y="5774581"/>
            <a:ext cx="3481379" cy="43768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5019613" y="5739187"/>
            <a:ext cx="3173503" cy="5166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Choisir ou compléter.</a:t>
            </a:r>
          </a:p>
        </p:txBody>
      </p:sp>
      <p:sp>
        <p:nvSpPr>
          <p:cNvPr id="4" name="Rectangle à coins arrondis 28">
            <a:extLst>
              <a:ext uri="{FF2B5EF4-FFF2-40B4-BE49-F238E27FC236}">
                <a16:creationId xmlns:a16="http://schemas.microsoft.com/office/drawing/2014/main" id="{39935802-F963-0494-B7B6-384F6F550F55}"/>
              </a:ext>
            </a:extLst>
          </p:cNvPr>
          <p:cNvSpPr/>
          <p:nvPr/>
        </p:nvSpPr>
        <p:spPr>
          <a:xfrm>
            <a:off x="2814769" y="6100416"/>
            <a:ext cx="1426695" cy="60173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96CC606C-DFAC-1C62-C0AD-CFF1E2E6D774}"/>
              </a:ext>
            </a:extLst>
          </p:cNvPr>
          <p:cNvSpPr txBox="1">
            <a:spLocks/>
          </p:cNvSpPr>
          <p:nvPr/>
        </p:nvSpPr>
        <p:spPr>
          <a:xfrm>
            <a:off x="2877853" y="6153663"/>
            <a:ext cx="1300525" cy="499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ahoma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Logo de</a:t>
            </a:r>
            <a:b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</a:br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l’établissement</a:t>
            </a:r>
            <a:endParaRPr lang="fr-FR" sz="1200" dirty="0">
              <a:solidFill>
                <a:schemeClr val="bg1"/>
              </a:solidFill>
              <a:ea typeface="Tahoma" charset="0"/>
              <a:cs typeface="Tahoma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BBEFE22-1F2E-B0DE-F3F1-00195D8AE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57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0" name="Rectangle 19"/>
          <p:cNvSpPr/>
          <p:nvPr/>
        </p:nvSpPr>
        <p:spPr>
          <a:xfrm rot="21440182">
            <a:off x="716139" y="1753038"/>
            <a:ext cx="2819702" cy="682133"/>
          </a:xfrm>
          <a:prstGeom prst="rect">
            <a:avLst/>
          </a:prstGeom>
          <a:solidFill>
            <a:srgbClr val="D4F4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1" name="Rectangle 20"/>
          <p:cNvSpPr/>
          <p:nvPr/>
        </p:nvSpPr>
        <p:spPr>
          <a:xfrm rot="21440182">
            <a:off x="774754" y="1642842"/>
            <a:ext cx="2819702" cy="682133"/>
          </a:xfrm>
          <a:prstGeom prst="rect">
            <a:avLst/>
          </a:prstGeom>
          <a:solidFill>
            <a:srgbClr val="53B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 rot="21437039">
            <a:off x="948460" y="1712399"/>
            <a:ext cx="2590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Et après ?</a:t>
            </a:r>
          </a:p>
        </p:txBody>
      </p:sp>
      <p:sp>
        <p:nvSpPr>
          <p:cNvPr id="23" name="Sous-titre 2"/>
          <p:cNvSpPr txBox="1">
            <a:spLocks/>
          </p:cNvSpPr>
          <p:nvPr/>
        </p:nvSpPr>
        <p:spPr>
          <a:xfrm>
            <a:off x="1609344" y="2843666"/>
            <a:ext cx="9328170" cy="35372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50000"/>
              </a:spcBef>
              <a:buNone/>
            </a:pPr>
            <a:r>
              <a:rPr lang="fr-FR" altLang="fr-FR" sz="2400" b="1" dirty="0">
                <a:solidFill>
                  <a:srgbClr val="509FAE"/>
                </a:solidFill>
                <a:latin typeface="Tahoma" charset="0"/>
                <a:ea typeface="Tahoma" charset="0"/>
                <a:cs typeface="Tahoma" charset="0"/>
              </a:rPr>
              <a:t>Synthèse par établissement/service</a:t>
            </a:r>
          </a:p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fr-FR" altLang="fr-FR" sz="1700" b="1" dirty="0">
                <a:solidFill>
                  <a:srgbClr val="B04EA3"/>
                </a:solidFill>
                <a:latin typeface="Tahoma" charset="0"/>
                <a:ea typeface="Tahoma" charset="0"/>
                <a:cs typeface="Tahoma" charset="0"/>
              </a:rPr>
              <a:t>Etat des lieux sur les leviers et faiblesses de l’approche du concept Bientraitance</a:t>
            </a:r>
            <a:endParaRPr lang="fr-FR" altLang="fr-FR" sz="1700" dirty="0">
              <a:solidFill>
                <a:srgbClr val="D34A9C"/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fr-FR" altLang="fr-FR" sz="1700" b="1" dirty="0">
                <a:solidFill>
                  <a:srgbClr val="B04EA3"/>
                </a:solidFill>
                <a:latin typeface="Tahoma" charset="0"/>
                <a:ea typeface="Tahoma" charset="0"/>
                <a:cs typeface="Tahoma" charset="0"/>
              </a:rPr>
              <a:t>Définition et priorisation d’actions opérationnelles en faveur de la bientraitance</a:t>
            </a:r>
            <a:endParaRPr lang="fr-FR" altLang="fr-FR" sz="17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6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/>
              <a:t>12</a:t>
            </a:r>
          </a:p>
        </p:txBody>
      </p:sp>
      <p:sp>
        <p:nvSpPr>
          <p:cNvPr id="12" name="ZoneTexte 11"/>
          <p:cNvSpPr txBox="1"/>
          <p:nvPr/>
        </p:nvSpPr>
        <p:spPr>
          <a:xfrm rot="21434738">
            <a:off x="270657" y="556043"/>
            <a:ext cx="4820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Evaluation de la Bientraitance</a:t>
            </a:r>
          </a:p>
        </p:txBody>
      </p:sp>
      <p:sp>
        <p:nvSpPr>
          <p:cNvPr id="4" name="Rectangle à coins arrondis 28">
            <a:extLst>
              <a:ext uri="{FF2B5EF4-FFF2-40B4-BE49-F238E27FC236}">
                <a16:creationId xmlns:a16="http://schemas.microsoft.com/office/drawing/2014/main" id="{B81CB768-A951-A5AA-DFC6-417BE4CCD5EF}"/>
              </a:ext>
            </a:extLst>
          </p:cNvPr>
          <p:cNvSpPr/>
          <p:nvPr/>
        </p:nvSpPr>
        <p:spPr>
          <a:xfrm>
            <a:off x="2814769" y="6100416"/>
            <a:ext cx="1426695" cy="60173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1C122D26-AD94-73CB-CF48-36A7965246CD}"/>
              </a:ext>
            </a:extLst>
          </p:cNvPr>
          <p:cNvSpPr txBox="1">
            <a:spLocks/>
          </p:cNvSpPr>
          <p:nvPr/>
        </p:nvSpPr>
        <p:spPr>
          <a:xfrm>
            <a:off x="2877853" y="6153663"/>
            <a:ext cx="1300525" cy="499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ahoma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Logo de</a:t>
            </a:r>
            <a:b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</a:br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l’établissement</a:t>
            </a:r>
            <a:endParaRPr lang="fr-FR" sz="1200" dirty="0">
              <a:solidFill>
                <a:schemeClr val="bg1"/>
              </a:solidFill>
              <a:ea typeface="Tahoma" charset="0"/>
              <a:cs typeface="Tahoma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6C4CEE2-4441-4B24-0779-F642578A2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75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IENTRAITANCE_LOGO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292" y="1753316"/>
            <a:ext cx="5426441" cy="1676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235535" y="224682"/>
            <a:ext cx="1745216" cy="73607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327466" y="272100"/>
            <a:ext cx="1590878" cy="6107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Logo de</a:t>
            </a:r>
            <a:br>
              <a:rPr lang="fr-FR" sz="160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sz="160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l’établissement</a:t>
            </a:r>
            <a:endParaRPr lang="fr-FR" sz="1600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928890" y="3556011"/>
            <a:ext cx="84979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7030A0"/>
                </a:solidFill>
                <a:latin typeface="Tahoma" charset="0"/>
                <a:ea typeface="Tahoma" charset="0"/>
                <a:cs typeface="Tahoma" charset="0"/>
              </a:rPr>
              <a:t>Merci pour votre attention.</a:t>
            </a:r>
          </a:p>
          <a:p>
            <a:pPr algn="ctr"/>
            <a:r>
              <a:rPr lang="fr-FR" sz="3200" b="1" dirty="0">
                <a:solidFill>
                  <a:srgbClr val="B04EA3"/>
                </a:solidFill>
                <a:latin typeface="Tahoma" charset="0"/>
                <a:ea typeface="Tahoma" charset="0"/>
                <a:cs typeface="Tahoma" charset="0"/>
              </a:rPr>
              <a:t>Nous comptons sur votre participation !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591909" y="6034327"/>
            <a:ext cx="988708" cy="622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13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1D92D58-F293-6D86-6364-02A3BE46F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8101CE8-0A79-C086-3D51-74524F95B7F6}"/>
              </a:ext>
            </a:extLst>
          </p:cNvPr>
          <p:cNvSpPr/>
          <p:nvPr/>
        </p:nvSpPr>
        <p:spPr>
          <a:xfrm rot="21440182">
            <a:off x="3379438" y="5825798"/>
            <a:ext cx="8931937" cy="1822587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69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IENTRAITANCE_LOGO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650" y="1564142"/>
            <a:ext cx="10241281" cy="30697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235535" y="224682"/>
            <a:ext cx="1745216" cy="73607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7466" y="272100"/>
            <a:ext cx="1590878" cy="610762"/>
          </a:xfrm>
        </p:spPr>
        <p:txBody>
          <a:bodyPr>
            <a:norm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Logo de</a:t>
            </a:r>
            <a:b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l’établissement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045527" y="3999316"/>
            <a:ext cx="66771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200" b="1" dirty="0">
                <a:solidFill>
                  <a:srgbClr val="7030A0"/>
                </a:solidFill>
                <a:latin typeface="Tahoma" charset="0"/>
                <a:ea typeface="Tahoma" charset="0"/>
                <a:cs typeface="Tahoma" charset="0"/>
              </a:rPr>
              <a:t>Evaluation (année)</a:t>
            </a:r>
          </a:p>
          <a:p>
            <a:pPr algn="r"/>
            <a:r>
              <a:rPr lang="fr-FR" sz="2400" b="1" dirty="0">
                <a:solidFill>
                  <a:srgbClr val="7030A0"/>
                </a:solidFill>
                <a:latin typeface="Tahoma" charset="0"/>
                <a:ea typeface="Tahoma" charset="0"/>
                <a:cs typeface="Tahoma" charset="0"/>
              </a:rPr>
              <a:t>(Intervenant/Groupe de travail)</a:t>
            </a:r>
          </a:p>
          <a:p>
            <a:pPr algn="r"/>
            <a:endParaRPr lang="fr-FR" sz="2400" b="1" dirty="0">
              <a:solidFill>
                <a:srgbClr val="7030A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8" name="Rectangle 7"/>
          <p:cNvSpPr/>
          <p:nvPr/>
        </p:nvSpPr>
        <p:spPr>
          <a:xfrm rot="21440182">
            <a:off x="3379438" y="5825798"/>
            <a:ext cx="8931937" cy="1822587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925606" y="6179493"/>
            <a:ext cx="8887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(Date // Titre de la journée)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3BD8CD6-998D-4CC7-90EB-BBACDEA26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247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 rot="21434738">
            <a:off x="259931" y="474454"/>
            <a:ext cx="6644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Contexte national « Bientraitance »</a:t>
            </a: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1781409" y="1849146"/>
            <a:ext cx="9683028" cy="85249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9050">
              <a:lnSpc>
                <a:spcPct val="100000"/>
              </a:lnSpc>
              <a:buFontTx/>
              <a:buNone/>
            </a:pP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« Posture professionnelle telle qu’une manière d’être, d’agir et de dire, soucieuse de l’autre, réactive à ses besoins et à ses demandes, respectueuses de ses choix et de ses refus. » </a:t>
            </a:r>
          </a:p>
        </p:txBody>
      </p:sp>
      <p:sp>
        <p:nvSpPr>
          <p:cNvPr id="7" name="Sous-titre 2"/>
          <p:cNvSpPr txBox="1">
            <a:spLocks/>
          </p:cNvSpPr>
          <p:nvPr/>
        </p:nvSpPr>
        <p:spPr>
          <a:xfrm>
            <a:off x="1781409" y="3846028"/>
            <a:ext cx="9683028" cy="85249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0">
              <a:spcBef>
                <a:spcPct val="50000"/>
              </a:spcBef>
              <a:buNone/>
              <a:defRPr/>
            </a:pP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Guide HAS FORAP « Promotion de la Bientraitance » à destination des professionnels en établissements de santé et EHPAD</a:t>
            </a:r>
            <a:endParaRPr lang="fr-FR" altLang="fr-FR" sz="16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1" name="Sous-titre 2"/>
          <p:cNvSpPr txBox="1">
            <a:spLocks/>
          </p:cNvSpPr>
          <p:nvPr/>
        </p:nvSpPr>
        <p:spPr>
          <a:xfrm>
            <a:off x="1781409" y="4834362"/>
            <a:ext cx="9683028" cy="85249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0">
              <a:spcBef>
                <a:spcPct val="50000"/>
              </a:spcBef>
              <a:buNone/>
              <a:defRPr/>
            </a:pP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Programme </a:t>
            </a:r>
            <a:r>
              <a:rPr lang="fr-FR" altLang="fr-FR" sz="1800" dirty="0" err="1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Mobiqual</a:t>
            </a:r>
            <a:b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altLang="fr-FR" sz="18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« Améliorer la qualité du service rendu aux établissements et services médico-sociaux »</a:t>
            </a:r>
          </a:p>
        </p:txBody>
      </p:sp>
      <p:grpSp>
        <p:nvGrpSpPr>
          <p:cNvPr id="12" name="Group 23"/>
          <p:cNvGrpSpPr>
            <a:grpSpLocks noChangeAspect="1"/>
          </p:cNvGrpSpPr>
          <p:nvPr/>
        </p:nvGrpSpPr>
        <p:grpSpPr bwMode="auto">
          <a:xfrm>
            <a:off x="3428079" y="2857276"/>
            <a:ext cx="6389688" cy="585788"/>
            <a:chOff x="2339" y="3996"/>
            <a:chExt cx="10420" cy="950"/>
          </a:xfrm>
        </p:grpSpPr>
        <p:sp>
          <p:nvSpPr>
            <p:cNvPr id="13" name="AutoShape 24"/>
            <p:cNvSpPr>
              <a:spLocks noChangeAspect="1" noChangeArrowheads="1"/>
            </p:cNvSpPr>
            <p:nvPr/>
          </p:nvSpPr>
          <p:spPr bwMode="auto">
            <a:xfrm>
              <a:off x="2339" y="3996"/>
              <a:ext cx="10420" cy="9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sp>
          <p:nvSpPr>
            <p:cNvPr id="14" name="Rectangle 25"/>
            <p:cNvSpPr>
              <a:spLocks noChangeArrowheads="1"/>
            </p:cNvSpPr>
            <p:nvPr/>
          </p:nvSpPr>
          <p:spPr bwMode="auto">
            <a:xfrm>
              <a:off x="2339" y="3996"/>
              <a:ext cx="10420" cy="95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50000">
                  <a:srgbClr val="C9C9F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kx="3284103" algn="bl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sp>
          <p:nvSpPr>
            <p:cNvPr id="15" name="Rectangle 26"/>
            <p:cNvSpPr>
              <a:spLocks noChangeArrowheads="1"/>
            </p:cNvSpPr>
            <p:nvPr/>
          </p:nvSpPr>
          <p:spPr bwMode="auto">
            <a:xfrm>
              <a:off x="5131" y="4111"/>
              <a:ext cx="1573" cy="7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prstShdw prst="shdw11">
                <a:srgbClr val="00000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pic>
          <p:nvPicPr>
            <p:cNvPr id="16" name="Picture 27" descr="MC900439328[1]"/>
            <p:cNvPicPr>
              <a:picLocks noChangeAspect="1" noChangeArrowheads="1"/>
            </p:cNvPicPr>
            <p:nvPr/>
          </p:nvPicPr>
          <p:blipFill>
            <a:blip r:embed="rId2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31" y="4082"/>
              <a:ext cx="816" cy="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8"/>
            <p:cNvPicPr>
              <a:picLocks noChangeAspect="1" noChangeArrowheads="1"/>
            </p:cNvPicPr>
            <p:nvPr/>
          </p:nvPicPr>
          <p:blipFill>
            <a:blip r:embed="rId3">
              <a:lum bright="-12000" contras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11" t="18550" r="72865" b="76122"/>
            <a:stretch>
              <a:fillRect/>
            </a:stretch>
          </p:blipFill>
          <p:spPr bwMode="auto">
            <a:xfrm>
              <a:off x="5157" y="4124"/>
              <a:ext cx="1583" cy="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kx="3284103" algn="bl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8" name="Rectangle 29"/>
            <p:cNvSpPr>
              <a:spLocks noChangeArrowheads="1"/>
            </p:cNvSpPr>
            <p:nvPr/>
          </p:nvSpPr>
          <p:spPr bwMode="auto">
            <a:xfrm>
              <a:off x="7423" y="4111"/>
              <a:ext cx="1572" cy="7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prstShdw prst="shdw11">
                <a:srgbClr val="00000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sp>
          <p:nvSpPr>
            <p:cNvPr id="19" name="Rectangle 30"/>
            <p:cNvSpPr>
              <a:spLocks noChangeArrowheads="1"/>
            </p:cNvSpPr>
            <p:nvPr/>
          </p:nvSpPr>
          <p:spPr bwMode="auto">
            <a:xfrm>
              <a:off x="9689" y="4111"/>
              <a:ext cx="1572" cy="7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prstShdw prst="shdw11">
                <a:srgbClr val="00000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sp>
          <p:nvSpPr>
            <p:cNvPr id="20" name="Rectangle 31"/>
            <p:cNvSpPr>
              <a:spLocks noChangeArrowheads="1"/>
            </p:cNvSpPr>
            <p:nvPr/>
          </p:nvSpPr>
          <p:spPr bwMode="auto">
            <a:xfrm>
              <a:off x="3131" y="4114"/>
              <a:ext cx="1126" cy="747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FFCC00"/>
              </a:solidFill>
              <a:miter lim="800000"/>
              <a:headEnd/>
              <a:tailEnd/>
            </a:ln>
            <a:effectLst>
              <a:prstShdw prst="shdw11">
                <a:srgbClr val="808080">
                  <a:alpha val="50000"/>
                </a:srgbClr>
              </a:prstShdw>
            </a:effectLst>
          </p:spPr>
          <p:txBody>
            <a:bodyPr lIns="64008" tIns="32004" rIns="64008" bIns="32004" anchor="ctr"/>
            <a:lstStyle/>
            <a:p>
              <a:pPr algn="ctr">
                <a:defRPr/>
              </a:pPr>
              <a:r>
                <a:rPr lang="fr-FR" sz="12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V2014</a:t>
              </a:r>
              <a:endParaRPr lang="fr-FR" dirty="0">
                <a:latin typeface="Optimum" pitchFamily="2" charset="0"/>
              </a:endParaRPr>
            </a:p>
          </p:txBody>
        </p:sp>
        <p:pic>
          <p:nvPicPr>
            <p:cNvPr id="21" name="Picture 32"/>
            <p:cNvPicPr>
              <a:picLocks noChangeAspect="1" noChangeArrowheads="1"/>
            </p:cNvPicPr>
            <p:nvPr/>
          </p:nvPicPr>
          <p:blipFill>
            <a:blip r:embed="rId4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58" t="31500" r="72050" b="63174"/>
            <a:stretch>
              <a:fillRect/>
            </a:stretch>
          </p:blipFill>
          <p:spPr bwMode="auto">
            <a:xfrm>
              <a:off x="9758" y="4121"/>
              <a:ext cx="1474" cy="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kx="3284103" algn="bl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2" name="Picture 33"/>
            <p:cNvPicPr>
              <a:picLocks noChangeAspect="1" noChangeArrowheads="1"/>
            </p:cNvPicPr>
            <p:nvPr/>
          </p:nvPicPr>
          <p:blipFill>
            <a:blip r:embed="rId4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63" t="26601" r="72844" b="68495"/>
            <a:stretch>
              <a:fillRect/>
            </a:stretch>
          </p:blipFill>
          <p:spPr bwMode="auto">
            <a:xfrm>
              <a:off x="7463" y="4167"/>
              <a:ext cx="1471" cy="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kx="3284103" algn="bl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</p:grpSp>
      <p:pic>
        <p:nvPicPr>
          <p:cNvPr id="23" name="Picture 21" descr="anes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6" y="1932283"/>
            <a:ext cx="951058" cy="561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4" descr="HA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27" y="2744558"/>
            <a:ext cx="999165" cy="46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1" t="19971" r="35298" b="6796"/>
          <a:stretch>
            <a:fillRect/>
          </a:stretch>
        </p:blipFill>
        <p:spPr bwMode="auto">
          <a:xfrm>
            <a:off x="913771" y="3603585"/>
            <a:ext cx="714220" cy="1023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9" t="14682" r="54425" b="76244"/>
          <a:stretch>
            <a:fillRect/>
          </a:stretch>
        </p:blipFill>
        <p:spPr bwMode="auto">
          <a:xfrm>
            <a:off x="662929" y="4978443"/>
            <a:ext cx="1147191" cy="268911"/>
          </a:xfrm>
          <a:prstGeom prst="rect">
            <a:avLst/>
          </a:prstGeom>
          <a:noFill/>
          <a:ln>
            <a:noFill/>
          </a:ln>
          <a:effectLst>
            <a:outerShdw sx="1000" sy="1000" algn="tl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2814769" y="6100416"/>
            <a:ext cx="1426695" cy="60173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30" name="Titre 1"/>
          <p:cNvSpPr>
            <a:spLocks noGrp="1"/>
          </p:cNvSpPr>
          <p:nvPr>
            <p:ph type="title"/>
          </p:nvPr>
        </p:nvSpPr>
        <p:spPr>
          <a:xfrm>
            <a:off x="2877853" y="6153663"/>
            <a:ext cx="1300525" cy="499291"/>
          </a:xfrm>
        </p:spPr>
        <p:txBody>
          <a:bodyPr>
            <a:normAutofit/>
          </a:bodyPr>
          <a:lstStyle/>
          <a:p>
            <a:pPr algn="ctr"/>
            <a:r>
              <a:rPr lang="fr-FR" sz="12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Logo de</a:t>
            </a:r>
            <a:br>
              <a:rPr lang="fr-FR" sz="12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sz="12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l’établissement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4CC67A9-8E90-C111-FD68-3E491C53AC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0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/>
        </p:nvSpPr>
        <p:spPr>
          <a:xfrm>
            <a:off x="5686425" y="4147573"/>
            <a:ext cx="2871788" cy="43755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1539318" y="3726997"/>
            <a:ext cx="2871788" cy="43755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4" name="Rectangle 3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 rot="21434738">
            <a:off x="157016" y="400674"/>
            <a:ext cx="10421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Groupe de travail Bientraitance – Réseau </a:t>
            </a:r>
            <a:r>
              <a:rPr lang="fr-FR" sz="2800" b="1" dirty="0" err="1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QualiREL</a:t>
            </a:r>
            <a:r>
              <a:rPr lang="fr-FR" sz="28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 santé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81257" y="2157687"/>
            <a:ext cx="3987922" cy="577133"/>
          </a:xfrm>
          <a:prstGeom prst="rect">
            <a:avLst/>
          </a:prstGeom>
          <a:solidFill>
            <a:srgbClr val="B04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5">
                  <a:lumMod val="50000"/>
                </a:schemeClr>
              </a:solidFill>
              <a:latin typeface="Tahoma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975212" y="2157687"/>
            <a:ext cx="6168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Approche du concept</a:t>
            </a:r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1254486" y="3163174"/>
            <a:ext cx="9555028" cy="158528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fr-FR" altLang="fr-FR" sz="2000" b="1" dirty="0">
                <a:solidFill>
                  <a:srgbClr val="7030A0"/>
                </a:solidFill>
                <a:latin typeface="Tahoma" charset="0"/>
                <a:ea typeface="Tahoma" charset="0"/>
                <a:cs typeface="Tahoma" charset="0"/>
              </a:rPr>
              <a:t>« La Bientraitance est une démarche globale dans la prise en charge du patient / du résident et de l’accueil de l’entourage visant à promouvoir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fr-FR" altLang="fr-FR" sz="2000" b="1" dirty="0">
                <a:solidFill>
                  <a:srgbClr val="7030A0"/>
                </a:solidFill>
                <a:latin typeface="Tahoma" charset="0"/>
                <a:ea typeface="Tahoma" charset="0"/>
                <a:cs typeface="Tahoma" charset="0"/>
              </a:rPr>
              <a:t>le respect des droits et libertés du patient / du résident, son écoute et ses besoins, tout en prévenant la maltraitance</a:t>
            </a:r>
            <a:r>
              <a:rPr lang="fr-FR" altLang="fr-FR" sz="2000" dirty="0">
                <a:solidFill>
                  <a:srgbClr val="7030A0"/>
                </a:solidFill>
                <a:latin typeface="Tahoma" charset="0"/>
                <a:ea typeface="Tahoma" charset="0"/>
                <a:cs typeface="Tahoma" charset="0"/>
              </a:rPr>
              <a:t>. »</a:t>
            </a:r>
          </a:p>
        </p:txBody>
      </p:sp>
      <p:sp>
        <p:nvSpPr>
          <p:cNvPr id="16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/>
              <a:t>3</a:t>
            </a: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1513328" y="6037874"/>
            <a:ext cx="1300525" cy="499291"/>
          </a:xfrm>
        </p:spPr>
        <p:txBody>
          <a:bodyPr>
            <a:normAutofit/>
          </a:bodyPr>
          <a:lstStyle/>
          <a:p>
            <a:pPr algn="ctr"/>
            <a:r>
              <a:rPr lang="fr-FR" sz="12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Logo de</a:t>
            </a:r>
            <a:br>
              <a:rPr lang="fr-FR" sz="12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sz="12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l’établissement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4175092" y="5176815"/>
            <a:ext cx="3164890" cy="87510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4315035" y="5249254"/>
            <a:ext cx="2885003" cy="7302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Choisir entre patient et résident.</a:t>
            </a:r>
          </a:p>
        </p:txBody>
      </p:sp>
      <p:sp>
        <p:nvSpPr>
          <p:cNvPr id="2" name="Rectangle à coins arrondis 28">
            <a:extLst>
              <a:ext uri="{FF2B5EF4-FFF2-40B4-BE49-F238E27FC236}">
                <a16:creationId xmlns:a16="http://schemas.microsoft.com/office/drawing/2014/main" id="{BD0BB526-8ABF-8CF8-8FEB-54F92509F816}"/>
              </a:ext>
            </a:extLst>
          </p:cNvPr>
          <p:cNvSpPr/>
          <p:nvPr/>
        </p:nvSpPr>
        <p:spPr>
          <a:xfrm>
            <a:off x="2814769" y="6100416"/>
            <a:ext cx="1426695" cy="60173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C63FFB9E-BD97-6034-4809-81CAB906B81D}"/>
              </a:ext>
            </a:extLst>
          </p:cNvPr>
          <p:cNvSpPr txBox="1">
            <a:spLocks/>
          </p:cNvSpPr>
          <p:nvPr/>
        </p:nvSpPr>
        <p:spPr>
          <a:xfrm>
            <a:off x="2877853" y="6153663"/>
            <a:ext cx="1300525" cy="499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ahoma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Logo de</a:t>
            </a:r>
            <a:b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</a:br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l’établissement</a:t>
            </a:r>
            <a:endParaRPr lang="fr-FR" sz="1200" dirty="0">
              <a:solidFill>
                <a:schemeClr val="bg1"/>
              </a:solidFill>
              <a:ea typeface="Tahoma" charset="0"/>
              <a:cs typeface="Tahoma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9A3EA4B-DE3E-150F-CD02-32471951D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5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31025" y="1644343"/>
            <a:ext cx="5688386" cy="577133"/>
          </a:xfrm>
          <a:prstGeom prst="rect">
            <a:avLst/>
          </a:prstGeom>
          <a:solidFill>
            <a:srgbClr val="B04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5">
                  <a:lumMod val="50000"/>
                </a:schemeClr>
              </a:solidFill>
              <a:latin typeface="Tahoma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975212" y="1644343"/>
            <a:ext cx="6168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Les acteurs de la bientraitance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9302017" y="5062714"/>
            <a:ext cx="2149475" cy="1100137"/>
          </a:xfrm>
          <a:prstGeom prst="rect">
            <a:avLst/>
          </a:prstGeom>
          <a:solidFill>
            <a:srgbClr val="D4F4FB"/>
          </a:solidFill>
          <a:ln>
            <a:noFill/>
          </a:ln>
        </p:spPr>
        <p:txBody>
          <a:bodyPr lIns="64922" tIns="32461" rIns="64922" bIns="32461"/>
          <a:lstStyle/>
          <a:p>
            <a:pPr algn="ctr">
              <a:defRPr/>
            </a:pPr>
            <a:r>
              <a:rPr lang="fr-FR" sz="12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  <a:ea typeface="Tahoma" charset="0"/>
                <a:cs typeface="Tahoma" charset="0"/>
              </a:rPr>
              <a:t>Variantes</a:t>
            </a:r>
          </a:p>
          <a:p>
            <a:pPr algn="ctr">
              <a:defRPr/>
            </a:pPr>
            <a:endParaRPr lang="fr-FR" sz="1200" b="1" u="sng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charset="0"/>
              <a:ea typeface="Tahoma" charset="0"/>
              <a:cs typeface="Tahoma" charset="0"/>
            </a:endParaRPr>
          </a:p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Taille de l’établissement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Type de prise en charge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Type de patient / usager</a:t>
            </a:r>
            <a:endParaRPr lang="fr-FR" sz="36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3801391" y="2693654"/>
            <a:ext cx="4495800" cy="3246437"/>
          </a:xfrm>
          <a:prstGeom prst="ellipse">
            <a:avLst/>
          </a:prstGeom>
          <a:noFill/>
          <a:ln w="57150">
            <a:solidFill>
              <a:srgbClr val="B04EA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7" name="Oval 10"/>
          <p:cNvSpPr>
            <a:spLocks noChangeArrowheads="1"/>
          </p:cNvSpPr>
          <p:nvPr/>
        </p:nvSpPr>
        <p:spPr bwMode="auto">
          <a:xfrm>
            <a:off x="5254351" y="3630818"/>
            <a:ext cx="1632743" cy="1329246"/>
          </a:xfrm>
          <a:prstGeom prst="ellipse">
            <a:avLst/>
          </a:prstGeom>
          <a:solidFill>
            <a:srgbClr val="C4B7DA"/>
          </a:solidFill>
          <a:ln w="9525">
            <a:solidFill>
              <a:srgbClr val="B28AC9"/>
            </a:solidFill>
            <a:round/>
            <a:headEnd/>
            <a:tailEnd/>
          </a:ln>
        </p:spPr>
        <p:txBody>
          <a:bodyPr lIns="67666" tIns="33833" rIns="67666" bIns="33833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400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5477697" y="3904076"/>
            <a:ext cx="1236663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666" tIns="33833" rIns="67666" bIns="33833"/>
          <a:lstStyle/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  <a:ea typeface="Tahoma" charset="0"/>
                <a:cs typeface="Tahoma" charset="0"/>
              </a:rPr>
              <a:t>Bientraitance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  <a:ea typeface="Tahoma" charset="0"/>
                <a:cs typeface="Tahoma" charset="0"/>
              </a:rPr>
              <a:t>Patient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  <a:ea typeface="Tahoma" charset="0"/>
                <a:cs typeface="Tahoma" charset="0"/>
              </a:rPr>
              <a:t>Usager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  <a:ea typeface="Tahoma" charset="0"/>
                <a:cs typeface="Tahoma" charset="0"/>
              </a:rPr>
              <a:t>Résident</a:t>
            </a:r>
            <a:endParaRPr lang="fr-FR" sz="16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4845779" y="3867189"/>
            <a:ext cx="700087" cy="350838"/>
          </a:xfrm>
          <a:prstGeom prst="line">
            <a:avLst/>
          </a:prstGeom>
          <a:noFill/>
          <a:ln w="28575">
            <a:solidFill>
              <a:srgbClr val="509FAE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>
            <a:off x="6603048" y="3884745"/>
            <a:ext cx="660400" cy="350838"/>
          </a:xfrm>
          <a:prstGeom prst="line">
            <a:avLst/>
          </a:prstGeom>
          <a:noFill/>
          <a:ln w="28575">
            <a:solidFill>
              <a:srgbClr val="509FAE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Line 14"/>
          <p:cNvSpPr>
            <a:spLocks noChangeShapeType="1"/>
          </p:cNvSpPr>
          <p:nvPr/>
        </p:nvSpPr>
        <p:spPr bwMode="auto">
          <a:xfrm flipV="1">
            <a:off x="6071516" y="4703148"/>
            <a:ext cx="0" cy="57150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" name="Oval 20"/>
          <p:cNvSpPr>
            <a:spLocks noChangeArrowheads="1"/>
          </p:cNvSpPr>
          <p:nvPr/>
        </p:nvSpPr>
        <p:spPr bwMode="auto">
          <a:xfrm flipH="1" flipV="1">
            <a:off x="4296691" y="3087354"/>
            <a:ext cx="3422650" cy="2370137"/>
          </a:xfrm>
          <a:prstGeom prst="ellipse">
            <a:avLst/>
          </a:prstGeom>
          <a:noFill/>
          <a:ln w="57150">
            <a:solidFill>
              <a:srgbClr val="B04EA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" name="Rectangle 1"/>
          <p:cNvSpPr/>
          <p:nvPr/>
        </p:nvSpPr>
        <p:spPr>
          <a:xfrm>
            <a:off x="5699387" y="5244579"/>
            <a:ext cx="83371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5492078" y="5244579"/>
            <a:ext cx="1235075" cy="222250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666" tIns="33833" rIns="67666" bIns="33833"/>
          <a:lstStyle/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effectLst>
                  <a:outerShdw sx="1000" sy="1000" algn="ctr" rotWithShape="0">
                    <a:srgbClr val="000000"/>
                  </a:outerShdw>
                </a:effectLst>
                <a:latin typeface="Tahoma" charset="0"/>
                <a:ea typeface="Tahoma" charset="0"/>
                <a:cs typeface="Tahoma" charset="0"/>
              </a:rPr>
              <a:t>Patient Usager Résident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effectLst>
                  <a:outerShdw sx="1000" sy="1000" algn="ctr" rotWithShape="0">
                    <a:srgbClr val="000000"/>
                  </a:outerShdw>
                </a:effectLst>
                <a:latin typeface="Tahoma" charset="0"/>
                <a:ea typeface="Tahoma" charset="0"/>
                <a:cs typeface="Tahoma" charset="0"/>
              </a:rPr>
              <a:t>Entourage</a:t>
            </a:r>
            <a:endParaRPr lang="fr-FR" sz="1600" dirty="0">
              <a:solidFill>
                <a:schemeClr val="accent5">
                  <a:lumMod val="50000"/>
                </a:schemeClr>
              </a:solidFill>
              <a:effectLst>
                <a:outerShdw sx="1000" sy="1000" algn="ctr" rotWithShape="0">
                  <a:srgbClr val="000000"/>
                </a:outerShdw>
              </a:effectLst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9" name="Oval 23"/>
          <p:cNvSpPr>
            <a:spLocks noChangeArrowheads="1"/>
          </p:cNvSpPr>
          <p:nvPr/>
        </p:nvSpPr>
        <p:spPr bwMode="auto">
          <a:xfrm>
            <a:off x="3603351" y="2945114"/>
            <a:ext cx="1632743" cy="1208405"/>
          </a:xfrm>
          <a:prstGeom prst="ellipse">
            <a:avLst/>
          </a:prstGeom>
          <a:solidFill>
            <a:srgbClr val="86D1E0"/>
          </a:solidFill>
          <a:ln w="9525">
            <a:solidFill>
              <a:srgbClr val="509FAE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3801391" y="3306429"/>
            <a:ext cx="1236662" cy="474662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  <a:outerShdw sx="1000" sy="1000" algn="ctr" rotWithShape="0">
              <a:srgbClr val="000000"/>
            </a:outerShdw>
            <a:reflection endPos="0" dir="5400000" sy="-100000" algn="bl" rotWithShape="0"/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666" tIns="33833" rIns="67666" bIns="33833"/>
          <a:lstStyle/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effectLst>
                  <a:outerShdw sx="1000" sy="1000" algn="ctr" rotWithShape="0">
                    <a:srgbClr val="000000"/>
                  </a:outerShdw>
                </a:effectLst>
                <a:latin typeface="Tahoma" charset="0"/>
                <a:ea typeface="Tahoma" charset="0"/>
                <a:cs typeface="Tahoma" charset="0"/>
              </a:rPr>
              <a:t>Management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accent5">
                    <a:lumMod val="50000"/>
                  </a:schemeClr>
                </a:solidFill>
                <a:effectLst>
                  <a:outerShdw sx="1000" sy="1000" algn="ctr" rotWithShape="0">
                    <a:srgbClr val="000000"/>
                  </a:outerShdw>
                </a:effectLst>
                <a:latin typeface="Tahoma" charset="0"/>
                <a:ea typeface="Tahoma" charset="0"/>
                <a:cs typeface="Tahoma" charset="0"/>
              </a:rPr>
              <a:t>Institution</a:t>
            </a:r>
            <a:endParaRPr lang="fr-FR" sz="1600" dirty="0">
              <a:solidFill>
                <a:schemeClr val="accent5">
                  <a:lumMod val="50000"/>
                </a:schemeClr>
              </a:solidFill>
              <a:effectLst>
                <a:outerShdw sx="1000" sy="1000" algn="ctr" rotWithShape="0">
                  <a:srgbClr val="000000"/>
                </a:outerShdw>
              </a:effectLst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1" name="Oval 25"/>
          <p:cNvSpPr>
            <a:spLocks noChangeArrowheads="1"/>
          </p:cNvSpPr>
          <p:nvPr/>
        </p:nvSpPr>
        <p:spPr bwMode="auto">
          <a:xfrm>
            <a:off x="6819625" y="3032506"/>
            <a:ext cx="1632744" cy="1206658"/>
          </a:xfrm>
          <a:prstGeom prst="ellipse">
            <a:avLst/>
          </a:prstGeom>
          <a:solidFill>
            <a:srgbClr val="86D1E0"/>
          </a:solidFill>
          <a:ln w="9525">
            <a:solidFill>
              <a:srgbClr val="509FAE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2" name="Text Box 26"/>
          <p:cNvSpPr txBox="1">
            <a:spLocks noChangeArrowheads="1"/>
          </p:cNvSpPr>
          <p:nvPr/>
        </p:nvSpPr>
        <p:spPr bwMode="auto">
          <a:xfrm>
            <a:off x="7017666" y="3527091"/>
            <a:ext cx="1238250" cy="223838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  <a:outerShdw sx="1000" sy="1000" algn="ctr" rotWithShape="0">
              <a:srgbClr val="000000"/>
            </a:outerShdw>
            <a:reflection endPos="0" dir="5400000" sy="-100000" algn="bl" rotWithShape="0"/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666" tIns="33833" rIns="67666" bIns="33833"/>
          <a:lstStyle/>
          <a:p>
            <a:pPr algn="ctr">
              <a:defRPr/>
            </a:pPr>
            <a:r>
              <a:rPr lang="fr-FR" sz="1200" b="1">
                <a:solidFill>
                  <a:schemeClr val="accent5">
                    <a:lumMod val="50000"/>
                  </a:schemeClr>
                </a:solidFill>
                <a:effectLst>
                  <a:outerShdw sx="1000" sy="1000" algn="ctr" rotWithShape="0">
                    <a:srgbClr val="000000"/>
                  </a:outerShdw>
                </a:effectLst>
                <a:latin typeface="Tahoma" charset="0"/>
                <a:ea typeface="Tahoma" charset="0"/>
                <a:cs typeface="Tahoma" charset="0"/>
              </a:rPr>
              <a:t>Professionnel</a:t>
            </a:r>
            <a:endParaRPr lang="fr-FR" sz="1600">
              <a:solidFill>
                <a:schemeClr val="accent5">
                  <a:lumMod val="50000"/>
                </a:schemeClr>
              </a:solidFill>
              <a:effectLst>
                <a:outerShdw sx="1000" sy="1000" algn="ctr" rotWithShape="0">
                  <a:srgbClr val="000000"/>
                </a:outerShdw>
              </a:effectLst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" name="Triangle 2"/>
          <p:cNvSpPr/>
          <p:nvPr/>
        </p:nvSpPr>
        <p:spPr>
          <a:xfrm rot="5400000">
            <a:off x="5921216" y="2498691"/>
            <a:ext cx="349623" cy="301399"/>
          </a:xfrm>
          <a:prstGeom prst="triangle">
            <a:avLst/>
          </a:prstGeom>
          <a:solidFill>
            <a:srgbClr val="B04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riangle 33"/>
          <p:cNvSpPr/>
          <p:nvPr/>
        </p:nvSpPr>
        <p:spPr>
          <a:xfrm rot="16200000">
            <a:off x="5921216" y="2938544"/>
            <a:ext cx="349623" cy="301399"/>
          </a:xfrm>
          <a:prstGeom prst="triangle">
            <a:avLst/>
          </a:prstGeom>
          <a:solidFill>
            <a:srgbClr val="B04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Triangle 34"/>
          <p:cNvSpPr/>
          <p:nvPr/>
        </p:nvSpPr>
        <p:spPr>
          <a:xfrm rot="17100000">
            <a:off x="7176036" y="4775972"/>
            <a:ext cx="349623" cy="301399"/>
          </a:xfrm>
          <a:prstGeom prst="triangle">
            <a:avLst/>
          </a:prstGeom>
          <a:solidFill>
            <a:srgbClr val="B04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riangle 35"/>
          <p:cNvSpPr/>
          <p:nvPr/>
        </p:nvSpPr>
        <p:spPr>
          <a:xfrm rot="21192443">
            <a:off x="7512594" y="5216511"/>
            <a:ext cx="349623" cy="301399"/>
          </a:xfrm>
          <a:prstGeom prst="triangle">
            <a:avLst/>
          </a:prstGeom>
          <a:solidFill>
            <a:srgbClr val="B04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Triangle 36"/>
          <p:cNvSpPr/>
          <p:nvPr/>
        </p:nvSpPr>
        <p:spPr>
          <a:xfrm rot="14400000">
            <a:off x="4634268" y="5019476"/>
            <a:ext cx="349623" cy="301399"/>
          </a:xfrm>
          <a:prstGeom prst="triangle">
            <a:avLst/>
          </a:prstGeom>
          <a:solidFill>
            <a:srgbClr val="B04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Triangle 37"/>
          <p:cNvSpPr/>
          <p:nvPr/>
        </p:nvSpPr>
        <p:spPr>
          <a:xfrm rot="18576702">
            <a:off x="4138098" y="5178278"/>
            <a:ext cx="349623" cy="301399"/>
          </a:xfrm>
          <a:prstGeom prst="triangle">
            <a:avLst/>
          </a:prstGeom>
          <a:solidFill>
            <a:srgbClr val="B04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/>
              <a:t>4</a:t>
            </a:r>
          </a:p>
        </p:txBody>
      </p:sp>
      <p:sp>
        <p:nvSpPr>
          <p:cNvPr id="43" name="ZoneTexte 42"/>
          <p:cNvSpPr txBox="1"/>
          <p:nvPr/>
        </p:nvSpPr>
        <p:spPr>
          <a:xfrm rot="21434738">
            <a:off x="157016" y="400674"/>
            <a:ext cx="10421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Groupe de travail Bientraitance – Réseau </a:t>
            </a:r>
            <a:r>
              <a:rPr lang="fr-FR" sz="2800" b="1" dirty="0" err="1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QualiREL</a:t>
            </a:r>
            <a:r>
              <a:rPr lang="fr-FR" sz="28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 santé</a:t>
            </a:r>
          </a:p>
        </p:txBody>
      </p:sp>
      <p:sp>
        <p:nvSpPr>
          <p:cNvPr id="6" name="Rectangle à coins arrondis 28">
            <a:extLst>
              <a:ext uri="{FF2B5EF4-FFF2-40B4-BE49-F238E27FC236}">
                <a16:creationId xmlns:a16="http://schemas.microsoft.com/office/drawing/2014/main" id="{5DC90C7F-76E2-67A8-86B0-9EA335C05572}"/>
              </a:ext>
            </a:extLst>
          </p:cNvPr>
          <p:cNvSpPr/>
          <p:nvPr/>
        </p:nvSpPr>
        <p:spPr>
          <a:xfrm>
            <a:off x="2814769" y="6100416"/>
            <a:ext cx="1426695" cy="60173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7BDE0FA-2443-D5CE-8EE0-D8EAE3C1D0F8}"/>
              </a:ext>
            </a:extLst>
          </p:cNvPr>
          <p:cNvSpPr txBox="1">
            <a:spLocks/>
          </p:cNvSpPr>
          <p:nvPr/>
        </p:nvSpPr>
        <p:spPr>
          <a:xfrm>
            <a:off x="2877853" y="6153663"/>
            <a:ext cx="1300525" cy="499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ahoma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Logo de</a:t>
            </a:r>
            <a:b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</a:br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l’établissement</a:t>
            </a:r>
            <a:endParaRPr lang="fr-FR" sz="1200" dirty="0">
              <a:solidFill>
                <a:schemeClr val="bg1"/>
              </a:solidFill>
              <a:ea typeface="Tahoma" charset="0"/>
              <a:cs typeface="Tahoma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81D95A7-A8FC-48AF-1D00-C142D0205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5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à coins arrondis 15"/>
          <p:cNvSpPr/>
          <p:nvPr/>
        </p:nvSpPr>
        <p:spPr>
          <a:xfrm>
            <a:off x="8715374" y="4100513"/>
            <a:ext cx="2071689" cy="41433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8" name="Rectangle 7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 rot="21434738">
            <a:off x="279841" y="560965"/>
            <a:ext cx="3132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La Bientraitance</a:t>
            </a:r>
          </a:p>
        </p:txBody>
      </p:sp>
      <p:sp>
        <p:nvSpPr>
          <p:cNvPr id="7" name="Sous-titre 2"/>
          <p:cNvSpPr txBox="1">
            <a:spLocks/>
          </p:cNvSpPr>
          <p:nvPr/>
        </p:nvSpPr>
        <p:spPr>
          <a:xfrm>
            <a:off x="1254486" y="2419448"/>
            <a:ext cx="9683028" cy="131015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Le </a:t>
            </a:r>
            <a:r>
              <a:rPr lang="fr-FR" altLang="fr-FR" sz="2000" b="1" dirty="0">
                <a:solidFill>
                  <a:srgbClr val="B04EA3"/>
                </a:solidFill>
                <a:latin typeface="Tahoma" charset="0"/>
                <a:ea typeface="Tahoma" charset="0"/>
                <a:cs typeface="Tahoma" charset="0"/>
              </a:rPr>
              <a:t>professionnel</a:t>
            </a:r>
            <a:r>
              <a:rPr lang="fr-FR" altLang="fr-FR" sz="20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favorise la bientraitance par la mobilisation de </a:t>
            </a:r>
            <a:r>
              <a:rPr lang="fr-FR" altLang="fr-FR" sz="2000" b="1" dirty="0">
                <a:solidFill>
                  <a:srgbClr val="86D1E0"/>
                </a:solidFill>
                <a:latin typeface="Tahoma" charset="0"/>
                <a:ea typeface="Tahoma" charset="0"/>
                <a:cs typeface="Tahoma" charset="0"/>
              </a:rPr>
              <a:t>ses savoirs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(ses connaissances), son </a:t>
            </a:r>
            <a:r>
              <a:rPr lang="fr-FR" altLang="fr-FR" sz="2000" b="1" dirty="0">
                <a:solidFill>
                  <a:srgbClr val="86D1E0"/>
                </a:solidFill>
                <a:latin typeface="Tahoma" charset="0"/>
                <a:ea typeface="Tahoma" charset="0"/>
                <a:cs typeface="Tahoma" charset="0"/>
              </a:rPr>
              <a:t>savoir-être</a:t>
            </a:r>
            <a:r>
              <a:rPr lang="fr-FR" altLang="fr-FR" sz="20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(sa posture professionnelle et son humanisme) et son </a:t>
            </a:r>
            <a:r>
              <a:rPr lang="fr-FR" altLang="fr-FR" sz="2000" b="1" dirty="0">
                <a:solidFill>
                  <a:srgbClr val="86D1E0"/>
                </a:solidFill>
                <a:latin typeface="Tahoma" charset="0"/>
                <a:ea typeface="Tahoma" charset="0"/>
                <a:cs typeface="Tahoma" charset="0"/>
              </a:rPr>
              <a:t>savoir-faire</a:t>
            </a:r>
            <a:r>
              <a:rPr lang="fr-FR" altLang="fr-FR" sz="2000" dirty="0">
                <a:solidFill>
                  <a:srgbClr val="86D1E0"/>
                </a:solidFill>
                <a:latin typeface="Tahoma" charset="0"/>
                <a:ea typeface="Tahoma" charset="0"/>
                <a:cs typeface="Tahoma" charset="0"/>
              </a:rPr>
              <a:t>.</a:t>
            </a:r>
          </a:p>
          <a:p>
            <a:pPr algn="ctr">
              <a:spcBef>
                <a:spcPct val="0"/>
              </a:spcBef>
              <a:buNone/>
            </a:pPr>
            <a:endParaRPr lang="fr-FR" altLang="fr-FR" sz="20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Le </a:t>
            </a:r>
            <a:r>
              <a:rPr lang="fr-FR" altLang="fr-FR" sz="2000" b="1" dirty="0">
                <a:solidFill>
                  <a:srgbClr val="86D1E0"/>
                </a:solidFill>
                <a:latin typeface="Tahoma" charset="0"/>
                <a:ea typeface="Tahoma" charset="0"/>
                <a:cs typeface="Tahoma" charset="0"/>
              </a:rPr>
              <a:t>savoir-être</a:t>
            </a:r>
            <a:r>
              <a:rPr lang="fr-FR" altLang="fr-FR" sz="20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contribue au climat de confiance, au respect, et l’écoute du patient.</a:t>
            </a:r>
          </a:p>
          <a:p>
            <a:pPr algn="ctr">
              <a:spcBef>
                <a:spcPct val="0"/>
              </a:spcBef>
              <a:buNone/>
            </a:pPr>
            <a:endParaRPr lang="fr-FR" altLang="fr-FR" sz="20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Le </a:t>
            </a:r>
            <a:r>
              <a:rPr lang="fr-FR" altLang="fr-FR" sz="2000" b="1" dirty="0">
                <a:solidFill>
                  <a:srgbClr val="86D1E0"/>
                </a:solidFill>
                <a:latin typeface="Tahoma" charset="0"/>
                <a:ea typeface="Tahoma" charset="0"/>
                <a:cs typeface="Tahoma" charset="0"/>
              </a:rPr>
              <a:t>savoir-faire</a:t>
            </a:r>
            <a:r>
              <a:rPr lang="fr-FR" altLang="fr-FR" sz="20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se décline tout au long de la prise en charge du patient/résident : de l’admission à la sortie.</a:t>
            </a:r>
          </a:p>
        </p:txBody>
      </p:sp>
      <p:sp>
        <p:nvSpPr>
          <p:cNvPr id="1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/>
              <a:t>5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7912568" y="5075042"/>
            <a:ext cx="3164890" cy="87510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8052511" y="5118148"/>
            <a:ext cx="2885003" cy="832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Choisir entre patient et résident.</a:t>
            </a:r>
          </a:p>
        </p:txBody>
      </p:sp>
      <p:sp>
        <p:nvSpPr>
          <p:cNvPr id="4" name="Rectangle à coins arrondis 28">
            <a:extLst>
              <a:ext uri="{FF2B5EF4-FFF2-40B4-BE49-F238E27FC236}">
                <a16:creationId xmlns:a16="http://schemas.microsoft.com/office/drawing/2014/main" id="{7A41F01D-9A0D-508E-469D-124CE3B17F92}"/>
              </a:ext>
            </a:extLst>
          </p:cNvPr>
          <p:cNvSpPr/>
          <p:nvPr/>
        </p:nvSpPr>
        <p:spPr>
          <a:xfrm>
            <a:off x="2814769" y="6100416"/>
            <a:ext cx="1426695" cy="60173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910D09A-8025-0C8A-B9B3-FD8DEEEDCC81}"/>
              </a:ext>
            </a:extLst>
          </p:cNvPr>
          <p:cNvSpPr txBox="1">
            <a:spLocks/>
          </p:cNvSpPr>
          <p:nvPr/>
        </p:nvSpPr>
        <p:spPr>
          <a:xfrm>
            <a:off x="2877853" y="6153663"/>
            <a:ext cx="1300525" cy="499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ahoma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Logo de</a:t>
            </a:r>
            <a:b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</a:br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l’établissement</a:t>
            </a:r>
            <a:endParaRPr lang="fr-FR" sz="1200" dirty="0">
              <a:solidFill>
                <a:schemeClr val="bg1"/>
              </a:solidFill>
              <a:ea typeface="Tahoma" charset="0"/>
              <a:cs typeface="Tahoma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186E17D-D5D0-03DC-F663-975FF0384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213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à coins arrondis 10"/>
          <p:cNvSpPr/>
          <p:nvPr/>
        </p:nvSpPr>
        <p:spPr>
          <a:xfrm>
            <a:off x="5807453" y="2144298"/>
            <a:ext cx="2650747" cy="3946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4" name="Rectangle 3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6" name="Sous-titre 2"/>
          <p:cNvSpPr txBox="1">
            <a:spLocks/>
          </p:cNvSpPr>
          <p:nvPr/>
        </p:nvSpPr>
        <p:spPr>
          <a:xfrm>
            <a:off x="1254486" y="2144298"/>
            <a:ext cx="9683028" cy="131015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L’</a:t>
            </a:r>
            <a:r>
              <a:rPr lang="fr-FR" altLang="fr-FR" sz="2000" b="1" dirty="0">
                <a:solidFill>
                  <a:srgbClr val="B04EA3"/>
                </a:solidFill>
                <a:latin typeface="Tahoma" charset="0"/>
                <a:ea typeface="Tahoma" charset="0"/>
                <a:cs typeface="Tahoma" charset="0"/>
              </a:rPr>
              <a:t>institution</a:t>
            </a:r>
            <a:r>
              <a:rPr lang="fr-FR" altLang="fr-FR" sz="20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favorise la bientraitance du patient, du résident par l’intégration de cette dimension dans l’ensemble de ses processus dont les </a:t>
            </a:r>
            <a:r>
              <a:rPr lang="fr-FR" altLang="fr-FR" sz="2000" b="1" dirty="0">
                <a:solidFill>
                  <a:srgbClr val="86D1E0"/>
                </a:solidFill>
                <a:latin typeface="Tahoma" charset="0"/>
                <a:ea typeface="Tahoma" charset="0"/>
                <a:cs typeface="Tahoma" charset="0"/>
              </a:rPr>
              <a:t>processus de pilotage </a:t>
            </a: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et </a:t>
            </a:r>
            <a:r>
              <a:rPr lang="fr-FR" altLang="fr-FR" sz="2000" b="1" dirty="0">
                <a:solidFill>
                  <a:srgbClr val="86D1E0"/>
                </a:solidFill>
                <a:latin typeface="Tahoma" charset="0"/>
                <a:ea typeface="Tahoma" charset="0"/>
                <a:cs typeface="Tahoma" charset="0"/>
              </a:rPr>
              <a:t>supports</a:t>
            </a: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fr-FR" altLang="fr-FR" sz="20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Le </a:t>
            </a:r>
            <a:r>
              <a:rPr lang="fr-FR" altLang="fr-FR" sz="2000" b="1" dirty="0">
                <a:solidFill>
                  <a:srgbClr val="86D1E0"/>
                </a:solidFill>
                <a:latin typeface="Tahoma" charset="0"/>
                <a:ea typeface="Tahoma" charset="0"/>
                <a:cs typeface="Tahoma" charset="0"/>
              </a:rPr>
              <a:t>processus de pilotage </a:t>
            </a: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se définit dans le management et l’amélioration de la qualité et la gestion des risques.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fr-FR" altLang="fr-FR" sz="2000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Les </a:t>
            </a:r>
            <a:r>
              <a:rPr lang="fr-FR" altLang="fr-FR" sz="2000" b="1" dirty="0">
                <a:solidFill>
                  <a:srgbClr val="86D1E0"/>
                </a:solidFill>
                <a:latin typeface="Tahoma" charset="0"/>
                <a:ea typeface="Tahoma" charset="0"/>
                <a:cs typeface="Tahoma" charset="0"/>
              </a:rPr>
              <a:t>processus supports </a:t>
            </a:r>
            <a:r>
              <a:rPr lang="fr-FR" altLang="fr-FR" sz="2000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intègrent la gestion des ressources humaines, la gestion du système d’information, l’hôtellerie, les achats-approvisionnement médicaux, hygiène, la sécurité-maintenance ainsi que la logistique.</a:t>
            </a:r>
          </a:p>
        </p:txBody>
      </p:sp>
      <p:sp>
        <p:nvSpPr>
          <p:cNvPr id="17" name="ZoneTexte 16"/>
          <p:cNvSpPr txBox="1"/>
          <p:nvPr/>
        </p:nvSpPr>
        <p:spPr>
          <a:xfrm rot="21434738">
            <a:off x="258103" y="547518"/>
            <a:ext cx="3794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La Bientraitance (2)</a:t>
            </a:r>
            <a:endParaRPr lang="fr-FR" sz="2800" b="1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0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/>
              <a:t>6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5667510" y="5397779"/>
            <a:ext cx="3164890" cy="87510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807453" y="5440885"/>
            <a:ext cx="2885003" cy="832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Choisir entre patient et résident.</a:t>
            </a:r>
          </a:p>
        </p:txBody>
      </p:sp>
      <p:sp>
        <p:nvSpPr>
          <p:cNvPr id="5" name="Rectangle à coins arrondis 28">
            <a:extLst>
              <a:ext uri="{FF2B5EF4-FFF2-40B4-BE49-F238E27FC236}">
                <a16:creationId xmlns:a16="http://schemas.microsoft.com/office/drawing/2014/main" id="{F3A51473-E1D0-7074-A4AA-0F1A4A31AB49}"/>
              </a:ext>
            </a:extLst>
          </p:cNvPr>
          <p:cNvSpPr/>
          <p:nvPr/>
        </p:nvSpPr>
        <p:spPr>
          <a:xfrm>
            <a:off x="2814769" y="6100416"/>
            <a:ext cx="1426695" cy="60173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F5AC16D2-43F4-E7C6-A4F2-D464EE4EA30E}"/>
              </a:ext>
            </a:extLst>
          </p:cNvPr>
          <p:cNvSpPr txBox="1">
            <a:spLocks/>
          </p:cNvSpPr>
          <p:nvPr/>
        </p:nvSpPr>
        <p:spPr>
          <a:xfrm>
            <a:off x="2877853" y="6153663"/>
            <a:ext cx="1300525" cy="499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ahoma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Logo de</a:t>
            </a:r>
            <a:b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</a:br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l’établissement</a:t>
            </a:r>
            <a:endParaRPr lang="fr-FR" sz="1200" dirty="0">
              <a:solidFill>
                <a:schemeClr val="bg1"/>
              </a:solidFill>
              <a:ea typeface="Tahoma" charset="0"/>
              <a:cs typeface="Tahoma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B416119-5007-3FE6-B668-EDB51B98F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61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 rot="21434738">
            <a:off x="258103" y="547518"/>
            <a:ext cx="3794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La Bientraitance (3)</a:t>
            </a: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1254486" y="3092834"/>
            <a:ext cx="9683028" cy="158528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b="1" dirty="0">
                <a:solidFill>
                  <a:srgbClr val="7030A0"/>
                </a:solidFill>
                <a:latin typeface="Tahoma" charset="0"/>
                <a:ea typeface="Tahoma" charset="0"/>
                <a:cs typeface="Tahoma" charset="0"/>
              </a:rPr>
              <a:t>L’ensemble des acteurs favorise la Bientraitance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b="1" dirty="0">
                <a:solidFill>
                  <a:srgbClr val="7030A0"/>
                </a:solidFill>
                <a:latin typeface="Tahoma" charset="0"/>
                <a:ea typeface="Tahoma" charset="0"/>
                <a:cs typeface="Tahoma" charset="0"/>
              </a:rPr>
              <a:t>par leurs interactions</a:t>
            </a:r>
          </a:p>
        </p:txBody>
      </p:sp>
      <p:sp>
        <p:nvSpPr>
          <p:cNvPr id="1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/>
              <a:t>7</a:t>
            </a:r>
          </a:p>
        </p:txBody>
      </p:sp>
      <p:sp>
        <p:nvSpPr>
          <p:cNvPr id="4" name="Rectangle à coins arrondis 28">
            <a:extLst>
              <a:ext uri="{FF2B5EF4-FFF2-40B4-BE49-F238E27FC236}">
                <a16:creationId xmlns:a16="http://schemas.microsoft.com/office/drawing/2014/main" id="{AD8AC693-58A0-1440-D915-B5A8BAF8FA48}"/>
              </a:ext>
            </a:extLst>
          </p:cNvPr>
          <p:cNvSpPr/>
          <p:nvPr/>
        </p:nvSpPr>
        <p:spPr>
          <a:xfrm>
            <a:off x="2814769" y="6100416"/>
            <a:ext cx="1426695" cy="60173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394C4756-73B5-2F86-694D-74FB26CEEBA3}"/>
              </a:ext>
            </a:extLst>
          </p:cNvPr>
          <p:cNvSpPr txBox="1">
            <a:spLocks/>
          </p:cNvSpPr>
          <p:nvPr/>
        </p:nvSpPr>
        <p:spPr>
          <a:xfrm>
            <a:off x="2877853" y="6153663"/>
            <a:ext cx="1300525" cy="499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ahoma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Logo de</a:t>
            </a:r>
            <a:b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</a:br>
            <a:r>
              <a:rPr lang="fr-FR" sz="1200">
                <a:solidFill>
                  <a:schemeClr val="bg1"/>
                </a:solidFill>
                <a:ea typeface="Tahoma" charset="0"/>
                <a:cs typeface="Tahoma" charset="0"/>
              </a:rPr>
              <a:t>l’établissement</a:t>
            </a:r>
            <a:endParaRPr lang="fr-FR" sz="1200" dirty="0">
              <a:solidFill>
                <a:schemeClr val="bg1"/>
              </a:solidFill>
              <a:ea typeface="Tahoma" charset="0"/>
              <a:cs typeface="Tahoma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5A54D62-3B8E-40DA-B00F-24375B030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3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 rot="21440182">
            <a:off x="935595" y="4731771"/>
            <a:ext cx="2819702" cy="682133"/>
          </a:xfrm>
          <a:prstGeom prst="rect">
            <a:avLst/>
          </a:prstGeom>
          <a:solidFill>
            <a:srgbClr val="D4F4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3" name="Rectangle 22"/>
          <p:cNvSpPr/>
          <p:nvPr/>
        </p:nvSpPr>
        <p:spPr>
          <a:xfrm rot="21440182">
            <a:off x="4634889" y="4562955"/>
            <a:ext cx="2819702" cy="682133"/>
          </a:xfrm>
          <a:prstGeom prst="rect">
            <a:avLst/>
          </a:prstGeom>
          <a:solidFill>
            <a:srgbClr val="D4F4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4" name="Rectangle 23"/>
          <p:cNvSpPr/>
          <p:nvPr/>
        </p:nvSpPr>
        <p:spPr>
          <a:xfrm rot="21440182">
            <a:off x="8334183" y="4394139"/>
            <a:ext cx="2819702" cy="682133"/>
          </a:xfrm>
          <a:prstGeom prst="rect">
            <a:avLst/>
          </a:prstGeom>
          <a:solidFill>
            <a:srgbClr val="D4F4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pic>
        <p:nvPicPr>
          <p:cNvPr id="13" name="Image 12" descr="BIENTRAITANCE_LOGO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618" y="1541336"/>
            <a:ext cx="6967346" cy="2088432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2626822" y="3141491"/>
            <a:ext cx="6677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800" b="1" dirty="0">
                <a:solidFill>
                  <a:srgbClr val="7030A0"/>
                </a:solidFill>
                <a:latin typeface="Tahoma" charset="0"/>
                <a:ea typeface="Tahoma" charset="0"/>
                <a:cs typeface="Tahoma" charset="0"/>
              </a:rPr>
              <a:t>Evaluation</a:t>
            </a:r>
          </a:p>
        </p:txBody>
      </p:sp>
      <p:sp>
        <p:nvSpPr>
          <p:cNvPr id="17" name="Rectangle 16"/>
          <p:cNvSpPr/>
          <p:nvPr/>
        </p:nvSpPr>
        <p:spPr>
          <a:xfrm rot="21440182">
            <a:off x="-166255" y="-706597"/>
            <a:ext cx="12482946" cy="1676400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19" name="Rectangle 18"/>
          <p:cNvSpPr/>
          <p:nvPr/>
        </p:nvSpPr>
        <p:spPr>
          <a:xfrm rot="21440182">
            <a:off x="994210" y="4621575"/>
            <a:ext cx="2819702" cy="682133"/>
          </a:xfrm>
          <a:prstGeom prst="rect">
            <a:avLst/>
          </a:prstGeom>
          <a:solidFill>
            <a:srgbClr val="53B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0" name="Rectangle 19"/>
          <p:cNvSpPr/>
          <p:nvPr/>
        </p:nvSpPr>
        <p:spPr>
          <a:xfrm rot="21440182">
            <a:off x="4693504" y="4452759"/>
            <a:ext cx="2819702" cy="682133"/>
          </a:xfrm>
          <a:prstGeom prst="rect">
            <a:avLst/>
          </a:prstGeom>
          <a:solidFill>
            <a:srgbClr val="53B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1" name="Rectangle 20"/>
          <p:cNvSpPr/>
          <p:nvPr/>
        </p:nvSpPr>
        <p:spPr>
          <a:xfrm rot="21440182">
            <a:off x="8392798" y="4283943"/>
            <a:ext cx="2819702" cy="682133"/>
          </a:xfrm>
          <a:prstGeom prst="rect">
            <a:avLst/>
          </a:prstGeom>
          <a:solidFill>
            <a:srgbClr val="53B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 rot="21437039">
            <a:off x="1167916" y="4691132"/>
            <a:ext cx="2590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Pourquoi ?</a:t>
            </a:r>
            <a:endParaRPr lang="fr-FR" sz="2800" b="1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 rot="21437039">
            <a:off x="4807970" y="4508253"/>
            <a:ext cx="2590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Comment ?</a:t>
            </a:r>
          </a:p>
        </p:txBody>
      </p:sp>
      <p:sp>
        <p:nvSpPr>
          <p:cNvPr id="27" name="ZoneTexte 26"/>
          <p:cNvSpPr txBox="1"/>
          <p:nvPr/>
        </p:nvSpPr>
        <p:spPr>
          <a:xfrm rot="21437039">
            <a:off x="8507265" y="4343661"/>
            <a:ext cx="2590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Et Après ?</a:t>
            </a:r>
          </a:p>
        </p:txBody>
      </p:sp>
      <p:sp>
        <p:nvSpPr>
          <p:cNvPr id="3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7974041" y="6356350"/>
            <a:ext cx="4016319" cy="365125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33" name="Rectangle à coins arrondis 32"/>
          <p:cNvSpPr/>
          <p:nvPr/>
        </p:nvSpPr>
        <p:spPr>
          <a:xfrm>
            <a:off x="235535" y="224682"/>
            <a:ext cx="1745216" cy="73607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  <p:sp>
        <p:nvSpPr>
          <p:cNvPr id="34" name="Titre 1"/>
          <p:cNvSpPr txBox="1">
            <a:spLocks/>
          </p:cNvSpPr>
          <p:nvPr/>
        </p:nvSpPr>
        <p:spPr>
          <a:xfrm>
            <a:off x="327466" y="272100"/>
            <a:ext cx="1590878" cy="6107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Logo de</a:t>
            </a:r>
            <a:br>
              <a:rPr lang="fr-FR" sz="160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fr-FR" sz="160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l’établissement</a:t>
            </a:r>
            <a:endParaRPr lang="fr-FR" sz="1600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39E1CFA-8960-9DB1-C62C-8AF55AFC8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89" y="5950150"/>
            <a:ext cx="2453907" cy="8389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9FC0CD9-6B67-8505-D6FD-64AEC8CB79D3}"/>
              </a:ext>
            </a:extLst>
          </p:cNvPr>
          <p:cNvSpPr/>
          <p:nvPr/>
        </p:nvSpPr>
        <p:spPr>
          <a:xfrm rot="21440182">
            <a:off x="3379438" y="5825798"/>
            <a:ext cx="8931937" cy="1822587"/>
          </a:xfrm>
          <a:prstGeom prst="rect">
            <a:avLst/>
          </a:prstGeom>
          <a:solidFill>
            <a:srgbClr val="83D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2838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3CC82F2EF2D143B7AE8AF21371C71F" ma:contentTypeVersion="18" ma:contentTypeDescription="Crée un document." ma:contentTypeScope="" ma:versionID="cc8005cf2a98321b85c6e23dd7da8e8a">
  <xsd:schema xmlns:xsd="http://www.w3.org/2001/XMLSchema" xmlns:xs="http://www.w3.org/2001/XMLSchema" xmlns:p="http://schemas.microsoft.com/office/2006/metadata/properties" xmlns:ns2="b9379394-341d-40e3-9daf-929c71b3018d" xmlns:ns3="8ddc8011-5671-461f-8cd4-b21c69d09408" targetNamespace="http://schemas.microsoft.com/office/2006/metadata/properties" ma:root="true" ma:fieldsID="6418609720c22fb99fb4e5d04cf734b9" ns2:_="" ns3:_="">
    <xsd:import namespace="b9379394-341d-40e3-9daf-929c71b3018d"/>
    <xsd:import namespace="8ddc8011-5671-461f-8cd4-b21c69d094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79394-341d-40e3-9daf-929c71b301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10687adf-abcf-4ac8-b307-7c6cee09575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c8011-5671-461f-8cd4-b21c69d0940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d238d59-175c-4c46-94a7-286ebbf202fa}" ma:internalName="TaxCatchAll" ma:showField="CatchAllData" ma:web="8ddc8011-5671-461f-8cd4-b21c69d094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379394-341d-40e3-9daf-929c71b3018d">
      <Terms xmlns="http://schemas.microsoft.com/office/infopath/2007/PartnerControls"/>
    </lcf76f155ced4ddcb4097134ff3c332f>
    <TaxCatchAll xmlns="8ddc8011-5671-461f-8cd4-b21c69d09408" xsi:nil="true"/>
  </documentManagement>
</p:properties>
</file>

<file path=customXml/itemProps1.xml><?xml version="1.0" encoding="utf-8"?>
<ds:datastoreItem xmlns:ds="http://schemas.openxmlformats.org/officeDocument/2006/customXml" ds:itemID="{906E8DE0-161D-45C6-9924-4779B96497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C81F4F-C3D0-42E4-9C9B-F8654A0EB8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379394-341d-40e3-9daf-929c71b3018d"/>
    <ds:schemaRef ds:uri="8ddc8011-5671-461f-8cd4-b21c69d094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8D2CDC1-3EE4-43C5-84BB-B48ADF79120F}">
  <ds:schemaRefs>
    <ds:schemaRef ds:uri="http://schemas.microsoft.com/office/2006/metadata/properties"/>
    <ds:schemaRef ds:uri="http://schemas.microsoft.com/office/infopath/2007/PartnerControls"/>
    <ds:schemaRef ds:uri="b9379394-341d-40e3-9daf-929c71b3018d"/>
    <ds:schemaRef ds:uri="8ddc8011-5671-461f-8cd4-b21c69d0940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6987</TotalTime>
  <Words>958</Words>
  <Application>Microsoft Macintosh PowerPoint</Application>
  <PresentationFormat>Grand écran</PresentationFormat>
  <Paragraphs>119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Optimum</vt:lpstr>
      <vt:lpstr>Tahoma</vt:lpstr>
      <vt:lpstr>Thème Office</vt:lpstr>
      <vt:lpstr>Note d’information</vt:lpstr>
      <vt:lpstr>Logo de l’établissement</vt:lpstr>
      <vt:lpstr>Logo de l’établissement</vt:lpstr>
      <vt:lpstr>Logo de l’établissement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Stéphanie BOUR</cp:lastModifiedBy>
  <cp:revision>67</cp:revision>
  <dcterms:created xsi:type="dcterms:W3CDTF">2016-11-16T14:49:59Z</dcterms:created>
  <dcterms:modified xsi:type="dcterms:W3CDTF">2024-06-28T09:09:39Z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0x010100B33CC82F2EF2D143B7AE8AF21371C71F</vt:lpwstr>
  </property>
  <property fmtid="{D5CDD505-2E9C-101B-9397-08002B2CF9AE}" pid="3" name="MediaServiceImageTags">
    <vt:lpwstr/>
  </property>
</Properties>
</file>