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3"/>
  </p:sldMasterIdLst>
  <p:notesMasterIdLst>
    <p:notesMasterId r:id="rId42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</p:sldIdLst>
  <p:sldSz cx="12192000" cy="6858000"/>
  <p:notesSz cx="6797675" cy="9926638"/>
  <p:defaultTextStyle>
    <a:defPPr>
      <a:defRPr lang="fr-FR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C42D575-B89D-1D43-913A-4D3B241B107E}" v="39" dt="2024-06-28T09:32:44.989"/>
  </p1510:revLst>
</p1510:revInfo>
</file>

<file path=ppt/tableStyles.xml><?xml version="1.0" encoding="utf-8"?>
<a:tblStyleLst xmlns:a="http://schemas.openxmlformats.org/drawingml/2006/main" def="{35758FB7-9AC5-4552-8A53-C91805E547FA}">
  <a:tblStyle styleId="{35758FB7-9AC5-4552-8A53-C91805E547FA}" styleName="Style à thème 1 - Accentuation 5">
    <a:tblBg>
      <a:fillRef idx="2">
        <a:schemeClr val="accent5"/>
      </a:fillRef>
    </a:tblBg>
    <a:wholeTbl>
      <a:tcTxStyle>
        <a:fontRef idx="minor">
          <a:srgbClr val="00000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2V>
    <a:lastCol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lastCol>
    <a:firstCol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firstCol>
    <a:lastRow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rgbClr val="00000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</a:tcBdr>
        <a:fill>
          <a:solidFill>
            <a:schemeClr val="accent5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117" d="100"/>
          <a:sy n="117" d="100"/>
        </p:scale>
        <p:origin x="808" y="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notesMaster" Target="notesMasters/notesMaster1.xml"/><Relationship Id="rId47" Type="http://schemas.microsoft.com/office/2016/11/relationships/changesInfo" Target="changesInfos/changesInfo1.xml"/><Relationship Id="rId7" Type="http://schemas.openxmlformats.org/officeDocument/2006/relationships/slide" Target="slides/slide4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presProps" Target="presProps.xml"/><Relationship Id="rId48" Type="http://schemas.microsoft.com/office/2015/10/relationships/revisionInfo" Target="revisionInfo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ableStyles" Target="tableStyles.xml"/><Relationship Id="rId20" Type="http://schemas.openxmlformats.org/officeDocument/2006/relationships/slide" Target="slides/slide17.xml"/><Relationship Id="rId41" Type="http://schemas.openxmlformats.org/officeDocument/2006/relationships/slide" Target="slides/slide3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éphanie BOUR" userId="4b51f47a-12ff-4324-a0a9-a3ddf8a1b4fd" providerId="ADAL" clId="{7C42D575-B89D-1D43-913A-4D3B241B107E}"/>
    <pc:docChg chg="undo custSel modSld">
      <pc:chgData name="Stéphanie BOUR" userId="4b51f47a-12ff-4324-a0a9-a3ddf8a1b4fd" providerId="ADAL" clId="{7C42D575-B89D-1D43-913A-4D3B241B107E}" dt="2024-06-28T09:33:48.857" v="142" actId="478"/>
      <pc:docMkLst>
        <pc:docMk/>
      </pc:docMkLst>
      <pc:sldChg chg="addSp delSp modSp mod">
        <pc:chgData name="Stéphanie BOUR" userId="4b51f47a-12ff-4324-a0a9-a3ddf8a1b4fd" providerId="ADAL" clId="{7C42D575-B89D-1D43-913A-4D3B241B107E}" dt="2024-06-28T09:10:25.530" v="13" actId="14100"/>
        <pc:sldMkLst>
          <pc:docMk/>
          <pc:sldMk cId="0" sldId="256"/>
        </pc:sldMkLst>
        <pc:spChg chg="mod">
          <ac:chgData name="Stéphanie BOUR" userId="4b51f47a-12ff-4324-a0a9-a3ddf8a1b4fd" providerId="ADAL" clId="{7C42D575-B89D-1D43-913A-4D3B241B107E}" dt="2024-06-28T09:10:25.530" v="13" actId="14100"/>
          <ac:spMkLst>
            <pc:docMk/>
            <pc:sldMk cId="0" sldId="256"/>
            <ac:spMk id="3" creationId="{00000000-0000-0000-0000-000000000000}"/>
          </ac:spMkLst>
        </pc:spChg>
        <pc:spChg chg="add mod">
          <ac:chgData name="Stéphanie BOUR" userId="4b51f47a-12ff-4324-a0a9-a3ddf8a1b4fd" providerId="ADAL" clId="{7C42D575-B89D-1D43-913A-4D3B241B107E}" dt="2024-06-28T09:09:39.165" v="1"/>
          <ac:spMkLst>
            <pc:docMk/>
            <pc:sldMk cId="0" sldId="256"/>
            <ac:spMk id="10" creationId="{5690EBD4-D659-64C5-E446-635A8D066F38}"/>
          </ac:spMkLst>
        </pc:spChg>
        <pc:spChg chg="add mod">
          <ac:chgData name="Stéphanie BOUR" userId="4b51f47a-12ff-4324-a0a9-a3ddf8a1b4fd" providerId="ADAL" clId="{7C42D575-B89D-1D43-913A-4D3B241B107E}" dt="2024-06-28T09:09:39.165" v="1"/>
          <ac:spMkLst>
            <pc:docMk/>
            <pc:sldMk cId="0" sldId="256"/>
            <ac:spMk id="11" creationId="{248CF056-F68D-7F3C-E322-EE4D41269D86}"/>
          </ac:spMkLst>
        </pc:spChg>
        <pc:picChg chg="add mod">
          <ac:chgData name="Stéphanie BOUR" userId="4b51f47a-12ff-4324-a0a9-a3ddf8a1b4fd" providerId="ADAL" clId="{7C42D575-B89D-1D43-913A-4D3B241B107E}" dt="2024-06-28T09:09:39.165" v="1"/>
          <ac:picMkLst>
            <pc:docMk/>
            <pc:sldMk cId="0" sldId="256"/>
            <ac:picMk id="4" creationId="{4AEF9A14-7366-933F-3D0A-C238B4AC8111}"/>
          </ac:picMkLst>
        </pc:picChg>
        <pc:picChg chg="del">
          <ac:chgData name="Stéphanie BOUR" userId="4b51f47a-12ff-4324-a0a9-a3ddf8a1b4fd" providerId="ADAL" clId="{7C42D575-B89D-1D43-913A-4D3B241B107E}" dt="2024-06-28T09:09:37.260" v="0" actId="478"/>
          <ac:picMkLst>
            <pc:docMk/>
            <pc:sldMk cId="0" sldId="256"/>
            <ac:picMk id="8" creationId="{00000000-0000-0000-0000-000000000000}"/>
          </ac:picMkLst>
        </pc:picChg>
        <pc:picChg chg="add mod">
          <ac:chgData name="Stéphanie BOUR" userId="4b51f47a-12ff-4324-a0a9-a3ddf8a1b4fd" providerId="ADAL" clId="{7C42D575-B89D-1D43-913A-4D3B241B107E}" dt="2024-06-28T09:09:39.165" v="1"/>
          <ac:picMkLst>
            <pc:docMk/>
            <pc:sldMk cId="0" sldId="256"/>
            <ac:picMk id="9" creationId="{DF54A9D9-372A-7DEF-5BA6-99E4F7B256BC}"/>
          </ac:picMkLst>
        </pc:picChg>
      </pc:sldChg>
      <pc:sldChg chg="addSp delSp modSp mod">
        <pc:chgData name="Stéphanie BOUR" userId="4b51f47a-12ff-4324-a0a9-a3ddf8a1b4fd" providerId="ADAL" clId="{7C42D575-B89D-1D43-913A-4D3B241B107E}" dt="2024-06-28T09:10:48.831" v="18"/>
        <pc:sldMkLst>
          <pc:docMk/>
          <pc:sldMk cId="0" sldId="257"/>
        </pc:sldMkLst>
        <pc:spChg chg="del">
          <ac:chgData name="Stéphanie BOUR" userId="4b51f47a-12ff-4324-a0a9-a3ddf8a1b4fd" providerId="ADAL" clId="{7C42D575-B89D-1D43-913A-4D3B241B107E}" dt="2024-06-28T09:10:48.458" v="17" actId="478"/>
          <ac:spMkLst>
            <pc:docMk/>
            <pc:sldMk cId="0" sldId="257"/>
            <ac:spMk id="9" creationId="{00000000-0000-0000-0000-000000000000}"/>
          </ac:spMkLst>
        </pc:spChg>
        <pc:spChg chg="add mod">
          <ac:chgData name="Stéphanie BOUR" userId="4b51f47a-12ff-4324-a0a9-a3ddf8a1b4fd" providerId="ADAL" clId="{7C42D575-B89D-1D43-913A-4D3B241B107E}" dt="2024-06-28T09:10:48.831" v="18"/>
          <ac:spMkLst>
            <pc:docMk/>
            <pc:sldMk cId="0" sldId="257"/>
            <ac:spMk id="10" creationId="{65B9770D-B581-C3CD-9A60-07A52A645B51}"/>
          </ac:spMkLst>
        </pc:spChg>
        <pc:spChg chg="add mod">
          <ac:chgData name="Stéphanie BOUR" userId="4b51f47a-12ff-4324-a0a9-a3ddf8a1b4fd" providerId="ADAL" clId="{7C42D575-B89D-1D43-913A-4D3B241B107E}" dt="2024-06-28T09:10:48.831" v="18"/>
          <ac:spMkLst>
            <pc:docMk/>
            <pc:sldMk cId="0" sldId="257"/>
            <ac:spMk id="11" creationId="{B5576A18-378E-8BF8-83F6-47B488632642}"/>
          </ac:spMkLst>
        </pc:spChg>
        <pc:spChg chg="del">
          <ac:chgData name="Stéphanie BOUR" userId="4b51f47a-12ff-4324-a0a9-a3ddf8a1b4fd" providerId="ADAL" clId="{7C42D575-B89D-1D43-913A-4D3B241B107E}" dt="2024-06-28T09:10:37.703" v="14" actId="478"/>
          <ac:spMkLst>
            <pc:docMk/>
            <pc:sldMk cId="0" sldId="257"/>
            <ac:spMk id="17" creationId="{00000000-0000-0000-0000-000000000000}"/>
          </ac:spMkLst>
        </pc:spChg>
        <pc:picChg chg="add mod">
          <ac:chgData name="Stéphanie BOUR" userId="4b51f47a-12ff-4324-a0a9-a3ddf8a1b4fd" providerId="ADAL" clId="{7C42D575-B89D-1D43-913A-4D3B241B107E}" dt="2024-06-28T09:10:41.622" v="16"/>
          <ac:picMkLst>
            <pc:docMk/>
            <pc:sldMk cId="0" sldId="257"/>
            <ac:picMk id="8" creationId="{885FAE3E-65CB-4A4E-5A5A-F9AD4E764940}"/>
          </ac:picMkLst>
        </pc:picChg>
        <pc:picChg chg="del">
          <ac:chgData name="Stéphanie BOUR" userId="4b51f47a-12ff-4324-a0a9-a3ddf8a1b4fd" providerId="ADAL" clId="{7C42D575-B89D-1D43-913A-4D3B241B107E}" dt="2024-06-28T09:10:39.624" v="15" actId="478"/>
          <ac:picMkLst>
            <pc:docMk/>
            <pc:sldMk cId="0" sldId="257"/>
            <ac:picMk id="14" creationId="{00000000-0000-0000-0000-000000000000}"/>
          </ac:picMkLst>
        </pc:picChg>
      </pc:sldChg>
      <pc:sldChg chg="addSp delSp modSp mod">
        <pc:chgData name="Stéphanie BOUR" userId="4b51f47a-12ff-4324-a0a9-a3ddf8a1b4fd" providerId="ADAL" clId="{7C42D575-B89D-1D43-913A-4D3B241B107E}" dt="2024-06-28T09:21:24.259" v="22" actId="1076"/>
        <pc:sldMkLst>
          <pc:docMk/>
          <pc:sldMk cId="0" sldId="258"/>
        </pc:sldMkLst>
        <pc:spChg chg="mod">
          <ac:chgData name="Stéphanie BOUR" userId="4b51f47a-12ff-4324-a0a9-a3ddf8a1b4fd" providerId="ADAL" clId="{7C42D575-B89D-1D43-913A-4D3B241B107E}" dt="2024-06-28T09:21:24.259" v="22" actId="1076"/>
          <ac:spMkLst>
            <pc:docMk/>
            <pc:sldMk cId="0" sldId="258"/>
            <ac:spMk id="11" creationId="{00000000-0000-0000-0000-000000000000}"/>
          </ac:spMkLst>
        </pc:spChg>
        <pc:spChg chg="mod">
          <ac:chgData name="Stéphanie BOUR" userId="4b51f47a-12ff-4324-a0a9-a3ddf8a1b4fd" providerId="ADAL" clId="{7C42D575-B89D-1D43-913A-4D3B241B107E}" dt="2024-06-28T09:21:24.259" v="22" actId="1076"/>
          <ac:spMkLst>
            <pc:docMk/>
            <pc:sldMk cId="0" sldId="258"/>
            <ac:spMk id="12" creationId="{00000000-0000-0000-0000-000000000000}"/>
          </ac:spMkLst>
        </pc:spChg>
        <pc:picChg chg="add mod">
          <ac:chgData name="Stéphanie BOUR" userId="4b51f47a-12ff-4324-a0a9-a3ddf8a1b4fd" providerId="ADAL" clId="{7C42D575-B89D-1D43-913A-4D3B241B107E}" dt="2024-06-28T09:21:10.193" v="21"/>
          <ac:picMkLst>
            <pc:docMk/>
            <pc:sldMk cId="0" sldId="258"/>
            <ac:picMk id="3" creationId="{90836FA3-4EFA-CBDD-975B-1621FB5975F1}"/>
          </ac:picMkLst>
        </pc:picChg>
        <pc:picChg chg="del">
          <ac:chgData name="Stéphanie BOUR" userId="4b51f47a-12ff-4324-a0a9-a3ddf8a1b4fd" providerId="ADAL" clId="{7C42D575-B89D-1D43-913A-4D3B241B107E}" dt="2024-06-28T09:20:58.832" v="19" actId="478"/>
          <ac:picMkLst>
            <pc:docMk/>
            <pc:sldMk cId="0" sldId="258"/>
            <ac:picMk id="14" creationId="{00000000-0000-0000-0000-000000000000}"/>
          </ac:picMkLst>
        </pc:picChg>
      </pc:sldChg>
      <pc:sldChg chg="addSp delSp modSp mod">
        <pc:chgData name="Stéphanie BOUR" userId="4b51f47a-12ff-4324-a0a9-a3ddf8a1b4fd" providerId="ADAL" clId="{7C42D575-B89D-1D43-913A-4D3B241B107E}" dt="2024-06-28T09:21:54.207" v="25"/>
        <pc:sldMkLst>
          <pc:docMk/>
          <pc:sldMk cId="0" sldId="259"/>
        </pc:sldMkLst>
        <pc:spChg chg="add del mod">
          <ac:chgData name="Stéphanie BOUR" userId="4b51f47a-12ff-4324-a0a9-a3ddf8a1b4fd" providerId="ADAL" clId="{7C42D575-B89D-1D43-913A-4D3B241B107E}" dt="2024-06-28T09:21:49.736" v="24" actId="478"/>
          <ac:spMkLst>
            <pc:docMk/>
            <pc:sldMk cId="0" sldId="259"/>
            <ac:spMk id="3" creationId="{504C32CC-DD7E-708F-279D-5C8A2C95773E}"/>
          </ac:spMkLst>
        </pc:spChg>
        <pc:spChg chg="add mod">
          <ac:chgData name="Stéphanie BOUR" userId="4b51f47a-12ff-4324-a0a9-a3ddf8a1b4fd" providerId="ADAL" clId="{7C42D575-B89D-1D43-913A-4D3B241B107E}" dt="2024-06-28T09:21:54.207" v="25"/>
          <ac:spMkLst>
            <pc:docMk/>
            <pc:sldMk cId="0" sldId="259"/>
            <ac:spMk id="5" creationId="{2220EF63-E437-8152-4462-FEE812C620EE}"/>
          </ac:spMkLst>
        </pc:spChg>
        <pc:spChg chg="add mod">
          <ac:chgData name="Stéphanie BOUR" userId="4b51f47a-12ff-4324-a0a9-a3ddf8a1b4fd" providerId="ADAL" clId="{7C42D575-B89D-1D43-913A-4D3B241B107E}" dt="2024-06-28T09:21:54.207" v="25"/>
          <ac:spMkLst>
            <pc:docMk/>
            <pc:sldMk cId="0" sldId="259"/>
            <ac:spMk id="10" creationId="{D9724744-B60F-48E7-281A-2A2629FAC42D}"/>
          </ac:spMkLst>
        </pc:spChg>
        <pc:spChg chg="del">
          <ac:chgData name="Stéphanie BOUR" userId="4b51f47a-12ff-4324-a0a9-a3ddf8a1b4fd" providerId="ADAL" clId="{7C42D575-B89D-1D43-913A-4D3B241B107E}" dt="2024-06-28T09:21:47.088" v="23" actId="478"/>
          <ac:spMkLst>
            <pc:docMk/>
            <pc:sldMk cId="0" sldId="259"/>
            <ac:spMk id="11" creationId="{00000000-0000-0000-0000-000000000000}"/>
          </ac:spMkLst>
        </pc:spChg>
        <pc:spChg chg="del">
          <ac:chgData name="Stéphanie BOUR" userId="4b51f47a-12ff-4324-a0a9-a3ddf8a1b4fd" providerId="ADAL" clId="{7C42D575-B89D-1D43-913A-4D3B241B107E}" dt="2024-06-28T09:21:47.088" v="23" actId="478"/>
          <ac:spMkLst>
            <pc:docMk/>
            <pc:sldMk cId="0" sldId="259"/>
            <ac:spMk id="12" creationId="{00000000-0000-0000-0000-000000000000}"/>
          </ac:spMkLst>
        </pc:spChg>
        <pc:spChg chg="del">
          <ac:chgData name="Stéphanie BOUR" userId="4b51f47a-12ff-4324-a0a9-a3ddf8a1b4fd" providerId="ADAL" clId="{7C42D575-B89D-1D43-913A-4D3B241B107E}" dt="2024-06-28T09:21:47.088" v="23" actId="478"/>
          <ac:spMkLst>
            <pc:docMk/>
            <pc:sldMk cId="0" sldId="259"/>
            <ac:spMk id="13" creationId="{00000000-0000-0000-0000-000000000000}"/>
          </ac:spMkLst>
        </pc:spChg>
        <pc:picChg chg="add mod">
          <ac:chgData name="Stéphanie BOUR" userId="4b51f47a-12ff-4324-a0a9-a3ddf8a1b4fd" providerId="ADAL" clId="{7C42D575-B89D-1D43-913A-4D3B241B107E}" dt="2024-06-28T09:21:54.207" v="25"/>
          <ac:picMkLst>
            <pc:docMk/>
            <pc:sldMk cId="0" sldId="259"/>
            <ac:picMk id="14" creationId="{CB6B4530-1705-391F-06A7-6B4213095526}"/>
          </ac:picMkLst>
        </pc:picChg>
        <pc:picChg chg="del">
          <ac:chgData name="Stéphanie BOUR" userId="4b51f47a-12ff-4324-a0a9-a3ddf8a1b4fd" providerId="ADAL" clId="{7C42D575-B89D-1D43-913A-4D3B241B107E}" dt="2024-06-28T09:21:47.088" v="23" actId="478"/>
          <ac:picMkLst>
            <pc:docMk/>
            <pc:sldMk cId="0" sldId="259"/>
            <ac:picMk id="16" creationId="{00000000-0000-0000-0000-000000000000}"/>
          </ac:picMkLst>
        </pc:picChg>
      </pc:sldChg>
      <pc:sldChg chg="addSp delSp modSp mod">
        <pc:chgData name="Stéphanie BOUR" userId="4b51f47a-12ff-4324-a0a9-a3ddf8a1b4fd" providerId="ADAL" clId="{7C42D575-B89D-1D43-913A-4D3B241B107E}" dt="2024-06-28T09:22:07.832" v="28"/>
        <pc:sldMkLst>
          <pc:docMk/>
          <pc:sldMk cId="0" sldId="260"/>
        </pc:sldMkLst>
        <pc:spChg chg="add mod">
          <ac:chgData name="Stéphanie BOUR" userId="4b51f47a-12ff-4324-a0a9-a3ddf8a1b4fd" providerId="ADAL" clId="{7C42D575-B89D-1D43-913A-4D3B241B107E}" dt="2024-06-28T09:22:07.832" v="28"/>
          <ac:spMkLst>
            <pc:docMk/>
            <pc:sldMk cId="0" sldId="260"/>
            <ac:spMk id="2" creationId="{9AA94679-65EF-8588-A036-1CDBFFAAA4DE}"/>
          </ac:spMkLst>
        </pc:spChg>
        <pc:spChg chg="add mod">
          <ac:chgData name="Stéphanie BOUR" userId="4b51f47a-12ff-4324-a0a9-a3ddf8a1b4fd" providerId="ADAL" clId="{7C42D575-B89D-1D43-913A-4D3B241B107E}" dt="2024-06-28T09:22:07.832" v="28"/>
          <ac:spMkLst>
            <pc:docMk/>
            <pc:sldMk cId="0" sldId="260"/>
            <ac:spMk id="3" creationId="{5AEE23C1-1197-2D63-76D3-90CA01B6E3C5}"/>
          </ac:spMkLst>
        </pc:spChg>
        <pc:spChg chg="del">
          <ac:chgData name="Stéphanie BOUR" userId="4b51f47a-12ff-4324-a0a9-a3ddf8a1b4fd" providerId="ADAL" clId="{7C42D575-B89D-1D43-913A-4D3B241B107E}" dt="2024-06-28T09:22:06.709" v="27" actId="478"/>
          <ac:spMkLst>
            <pc:docMk/>
            <pc:sldMk cId="0" sldId="260"/>
            <ac:spMk id="12" creationId="{00000000-0000-0000-0000-000000000000}"/>
          </ac:spMkLst>
        </pc:spChg>
        <pc:spChg chg="del">
          <ac:chgData name="Stéphanie BOUR" userId="4b51f47a-12ff-4324-a0a9-a3ddf8a1b4fd" providerId="ADAL" clId="{7C42D575-B89D-1D43-913A-4D3B241B107E}" dt="2024-06-28T09:22:06.709" v="27" actId="478"/>
          <ac:spMkLst>
            <pc:docMk/>
            <pc:sldMk cId="0" sldId="260"/>
            <ac:spMk id="13" creationId="{00000000-0000-0000-0000-000000000000}"/>
          </ac:spMkLst>
        </pc:spChg>
        <pc:picChg chg="add mod">
          <ac:chgData name="Stéphanie BOUR" userId="4b51f47a-12ff-4324-a0a9-a3ddf8a1b4fd" providerId="ADAL" clId="{7C42D575-B89D-1D43-913A-4D3B241B107E}" dt="2024-06-28T09:22:07.832" v="28"/>
          <ac:picMkLst>
            <pc:docMk/>
            <pc:sldMk cId="0" sldId="260"/>
            <ac:picMk id="5" creationId="{F0B1D9DD-97AB-605F-0FAE-26AF6EA5BE11}"/>
          </ac:picMkLst>
        </pc:picChg>
        <pc:picChg chg="del">
          <ac:chgData name="Stéphanie BOUR" userId="4b51f47a-12ff-4324-a0a9-a3ddf8a1b4fd" providerId="ADAL" clId="{7C42D575-B89D-1D43-913A-4D3B241B107E}" dt="2024-06-28T09:22:03.941" v="26" actId="478"/>
          <ac:picMkLst>
            <pc:docMk/>
            <pc:sldMk cId="0" sldId="260"/>
            <ac:picMk id="16" creationId="{00000000-0000-0000-0000-000000000000}"/>
          </ac:picMkLst>
        </pc:picChg>
      </pc:sldChg>
      <pc:sldChg chg="addSp delSp modSp mod">
        <pc:chgData name="Stéphanie BOUR" userId="4b51f47a-12ff-4324-a0a9-a3ddf8a1b4fd" providerId="ADAL" clId="{7C42D575-B89D-1D43-913A-4D3B241B107E}" dt="2024-06-28T09:22:22.942" v="31" actId="478"/>
        <pc:sldMkLst>
          <pc:docMk/>
          <pc:sldMk cId="0" sldId="261"/>
        </pc:sldMkLst>
        <pc:spChg chg="add del mod">
          <ac:chgData name="Stéphanie BOUR" userId="4b51f47a-12ff-4324-a0a9-a3ddf8a1b4fd" providerId="ADAL" clId="{7C42D575-B89D-1D43-913A-4D3B241B107E}" dt="2024-06-28T09:22:22.942" v="31" actId="478"/>
          <ac:spMkLst>
            <pc:docMk/>
            <pc:sldMk cId="0" sldId="261"/>
            <ac:spMk id="3" creationId="{C4217DD8-92C4-D370-D5E3-6DD30FD082F5}"/>
          </ac:spMkLst>
        </pc:spChg>
        <pc:spChg chg="add mod">
          <ac:chgData name="Stéphanie BOUR" userId="4b51f47a-12ff-4324-a0a9-a3ddf8a1b4fd" providerId="ADAL" clId="{7C42D575-B89D-1D43-913A-4D3B241B107E}" dt="2024-06-28T09:22:20.826" v="30"/>
          <ac:spMkLst>
            <pc:docMk/>
            <pc:sldMk cId="0" sldId="261"/>
            <ac:spMk id="4" creationId="{E607BB45-711E-F25A-779F-9E8B7502830D}"/>
          </ac:spMkLst>
        </pc:spChg>
        <pc:spChg chg="add mod">
          <ac:chgData name="Stéphanie BOUR" userId="4b51f47a-12ff-4324-a0a9-a3ddf8a1b4fd" providerId="ADAL" clId="{7C42D575-B89D-1D43-913A-4D3B241B107E}" dt="2024-06-28T09:22:20.826" v="30"/>
          <ac:spMkLst>
            <pc:docMk/>
            <pc:sldMk cId="0" sldId="261"/>
            <ac:spMk id="5" creationId="{CED2A5F5-5FA8-A278-4090-DF9C32F3827C}"/>
          </ac:spMkLst>
        </pc:spChg>
        <pc:spChg chg="del">
          <ac:chgData name="Stéphanie BOUR" userId="4b51f47a-12ff-4324-a0a9-a3ddf8a1b4fd" providerId="ADAL" clId="{7C42D575-B89D-1D43-913A-4D3B241B107E}" dt="2024-06-28T09:22:19.721" v="29" actId="478"/>
          <ac:spMkLst>
            <pc:docMk/>
            <pc:sldMk cId="0" sldId="261"/>
            <ac:spMk id="14" creationId="{00000000-0000-0000-0000-000000000000}"/>
          </ac:spMkLst>
        </pc:spChg>
        <pc:spChg chg="del">
          <ac:chgData name="Stéphanie BOUR" userId="4b51f47a-12ff-4324-a0a9-a3ddf8a1b4fd" providerId="ADAL" clId="{7C42D575-B89D-1D43-913A-4D3B241B107E}" dt="2024-06-28T09:22:19.721" v="29" actId="478"/>
          <ac:spMkLst>
            <pc:docMk/>
            <pc:sldMk cId="0" sldId="261"/>
            <ac:spMk id="17" creationId="{00000000-0000-0000-0000-000000000000}"/>
          </ac:spMkLst>
        </pc:spChg>
        <pc:spChg chg="del">
          <ac:chgData name="Stéphanie BOUR" userId="4b51f47a-12ff-4324-a0a9-a3ddf8a1b4fd" providerId="ADAL" clId="{7C42D575-B89D-1D43-913A-4D3B241B107E}" dt="2024-06-28T09:22:19.721" v="29" actId="478"/>
          <ac:spMkLst>
            <pc:docMk/>
            <pc:sldMk cId="0" sldId="261"/>
            <ac:spMk id="18" creationId="{00000000-0000-0000-0000-000000000000}"/>
          </ac:spMkLst>
        </pc:spChg>
        <pc:picChg chg="add mod">
          <ac:chgData name="Stéphanie BOUR" userId="4b51f47a-12ff-4324-a0a9-a3ddf8a1b4fd" providerId="ADAL" clId="{7C42D575-B89D-1D43-913A-4D3B241B107E}" dt="2024-06-28T09:22:20.826" v="30"/>
          <ac:picMkLst>
            <pc:docMk/>
            <pc:sldMk cId="0" sldId="261"/>
            <ac:picMk id="6" creationId="{E63C6FEC-646D-84B0-A9EE-681ADEFC70AE}"/>
          </ac:picMkLst>
        </pc:picChg>
        <pc:picChg chg="del">
          <ac:chgData name="Stéphanie BOUR" userId="4b51f47a-12ff-4324-a0a9-a3ddf8a1b4fd" providerId="ADAL" clId="{7C42D575-B89D-1D43-913A-4D3B241B107E}" dt="2024-06-28T09:22:19.721" v="29" actId="478"/>
          <ac:picMkLst>
            <pc:docMk/>
            <pc:sldMk cId="0" sldId="261"/>
            <ac:picMk id="16" creationId="{00000000-0000-0000-0000-000000000000}"/>
          </ac:picMkLst>
        </pc:picChg>
      </pc:sldChg>
      <pc:sldChg chg="addSp delSp modSp mod">
        <pc:chgData name="Stéphanie BOUR" userId="4b51f47a-12ff-4324-a0a9-a3ddf8a1b4fd" providerId="ADAL" clId="{7C42D575-B89D-1D43-913A-4D3B241B107E}" dt="2024-06-28T09:26:16.983" v="34" actId="478"/>
        <pc:sldMkLst>
          <pc:docMk/>
          <pc:sldMk cId="0" sldId="262"/>
        </pc:sldMkLst>
        <pc:spChg chg="add del mod">
          <ac:chgData name="Stéphanie BOUR" userId="4b51f47a-12ff-4324-a0a9-a3ddf8a1b4fd" providerId="ADAL" clId="{7C42D575-B89D-1D43-913A-4D3B241B107E}" dt="2024-06-28T09:26:16.983" v="34" actId="478"/>
          <ac:spMkLst>
            <pc:docMk/>
            <pc:sldMk cId="0" sldId="262"/>
            <ac:spMk id="16" creationId="{975EFE35-E172-C68D-72EB-FBCCD76FF953}"/>
          </ac:spMkLst>
        </pc:spChg>
        <pc:spChg chg="del">
          <ac:chgData name="Stéphanie BOUR" userId="4b51f47a-12ff-4324-a0a9-a3ddf8a1b4fd" providerId="ADAL" clId="{7C42D575-B89D-1D43-913A-4D3B241B107E}" dt="2024-06-28T09:22:31.376" v="32" actId="478"/>
          <ac:spMkLst>
            <pc:docMk/>
            <pc:sldMk cId="0" sldId="262"/>
            <ac:spMk id="17" creationId="{00000000-0000-0000-0000-000000000000}"/>
          </ac:spMkLst>
        </pc:spChg>
        <pc:spChg chg="add mod">
          <ac:chgData name="Stéphanie BOUR" userId="4b51f47a-12ff-4324-a0a9-a3ddf8a1b4fd" providerId="ADAL" clId="{7C42D575-B89D-1D43-913A-4D3B241B107E}" dt="2024-06-28T09:22:32.507" v="33"/>
          <ac:spMkLst>
            <pc:docMk/>
            <pc:sldMk cId="0" sldId="262"/>
            <ac:spMk id="18" creationId="{45070942-2E6D-04DD-8DA0-0404C7AA087F}"/>
          </ac:spMkLst>
        </pc:spChg>
        <pc:spChg chg="add mod">
          <ac:chgData name="Stéphanie BOUR" userId="4b51f47a-12ff-4324-a0a9-a3ddf8a1b4fd" providerId="ADAL" clId="{7C42D575-B89D-1D43-913A-4D3B241B107E}" dt="2024-06-28T09:22:32.507" v="33"/>
          <ac:spMkLst>
            <pc:docMk/>
            <pc:sldMk cId="0" sldId="262"/>
            <ac:spMk id="19" creationId="{DBA0115A-5340-41CD-531A-B516F9E9929E}"/>
          </ac:spMkLst>
        </pc:spChg>
        <pc:spChg chg="del">
          <ac:chgData name="Stéphanie BOUR" userId="4b51f47a-12ff-4324-a0a9-a3ddf8a1b4fd" providerId="ADAL" clId="{7C42D575-B89D-1D43-913A-4D3B241B107E}" dt="2024-06-28T09:22:31.376" v="32" actId="478"/>
          <ac:spMkLst>
            <pc:docMk/>
            <pc:sldMk cId="0" sldId="262"/>
            <ac:spMk id="20" creationId="{00000000-0000-0000-0000-000000000000}"/>
          </ac:spMkLst>
        </pc:spChg>
        <pc:spChg chg="del">
          <ac:chgData name="Stéphanie BOUR" userId="4b51f47a-12ff-4324-a0a9-a3ddf8a1b4fd" providerId="ADAL" clId="{7C42D575-B89D-1D43-913A-4D3B241B107E}" dt="2024-06-28T09:22:31.376" v="32" actId="478"/>
          <ac:spMkLst>
            <pc:docMk/>
            <pc:sldMk cId="0" sldId="262"/>
            <ac:spMk id="21" creationId="{00000000-0000-0000-0000-000000000000}"/>
          </ac:spMkLst>
        </pc:spChg>
        <pc:picChg chg="del">
          <ac:chgData name="Stéphanie BOUR" userId="4b51f47a-12ff-4324-a0a9-a3ddf8a1b4fd" providerId="ADAL" clId="{7C42D575-B89D-1D43-913A-4D3B241B107E}" dt="2024-06-28T09:22:31.376" v="32" actId="478"/>
          <ac:picMkLst>
            <pc:docMk/>
            <pc:sldMk cId="0" sldId="262"/>
            <ac:picMk id="23" creationId="{00000000-0000-0000-0000-000000000000}"/>
          </ac:picMkLst>
        </pc:picChg>
        <pc:picChg chg="add mod">
          <ac:chgData name="Stéphanie BOUR" userId="4b51f47a-12ff-4324-a0a9-a3ddf8a1b4fd" providerId="ADAL" clId="{7C42D575-B89D-1D43-913A-4D3B241B107E}" dt="2024-06-28T09:22:32.507" v="33"/>
          <ac:picMkLst>
            <pc:docMk/>
            <pc:sldMk cId="0" sldId="262"/>
            <ac:picMk id="24" creationId="{8FBBD910-C249-E1D8-E4BF-FBB31CC4DFE9}"/>
          </ac:picMkLst>
        </pc:picChg>
      </pc:sldChg>
      <pc:sldChg chg="addSp delSp modSp mod">
        <pc:chgData name="Stéphanie BOUR" userId="4b51f47a-12ff-4324-a0a9-a3ddf8a1b4fd" providerId="ADAL" clId="{7C42D575-B89D-1D43-913A-4D3B241B107E}" dt="2024-06-28T09:26:22.846" v="37" actId="478"/>
        <pc:sldMkLst>
          <pc:docMk/>
          <pc:sldMk cId="0" sldId="263"/>
        </pc:sldMkLst>
        <pc:spChg chg="add del mod">
          <ac:chgData name="Stéphanie BOUR" userId="4b51f47a-12ff-4324-a0a9-a3ddf8a1b4fd" providerId="ADAL" clId="{7C42D575-B89D-1D43-913A-4D3B241B107E}" dt="2024-06-28T09:26:22.846" v="37" actId="478"/>
          <ac:spMkLst>
            <pc:docMk/>
            <pc:sldMk cId="0" sldId="263"/>
            <ac:spMk id="3" creationId="{559EC417-6EA7-AF0A-0B19-4FB5C4FB45B7}"/>
          </ac:spMkLst>
        </pc:spChg>
        <pc:spChg chg="add mod">
          <ac:chgData name="Stéphanie BOUR" userId="4b51f47a-12ff-4324-a0a9-a3ddf8a1b4fd" providerId="ADAL" clId="{7C42D575-B89D-1D43-913A-4D3B241B107E}" dt="2024-06-28T09:26:20.947" v="36"/>
          <ac:spMkLst>
            <pc:docMk/>
            <pc:sldMk cId="0" sldId="263"/>
            <ac:spMk id="4" creationId="{00987B55-6165-87AD-FF63-C141852BCFB6}"/>
          </ac:spMkLst>
        </pc:spChg>
        <pc:spChg chg="add mod">
          <ac:chgData name="Stéphanie BOUR" userId="4b51f47a-12ff-4324-a0a9-a3ddf8a1b4fd" providerId="ADAL" clId="{7C42D575-B89D-1D43-913A-4D3B241B107E}" dt="2024-06-28T09:26:20.947" v="36"/>
          <ac:spMkLst>
            <pc:docMk/>
            <pc:sldMk cId="0" sldId="263"/>
            <ac:spMk id="5" creationId="{432F9F10-481F-B993-22D2-2371BACCBDB0}"/>
          </ac:spMkLst>
        </pc:spChg>
        <pc:spChg chg="del">
          <ac:chgData name="Stéphanie BOUR" userId="4b51f47a-12ff-4324-a0a9-a3ddf8a1b4fd" providerId="ADAL" clId="{7C42D575-B89D-1D43-913A-4D3B241B107E}" dt="2024-06-28T09:26:20.167" v="35" actId="478"/>
          <ac:spMkLst>
            <pc:docMk/>
            <pc:sldMk cId="0" sldId="263"/>
            <ac:spMk id="7" creationId="{00000000-0000-0000-0000-000000000000}"/>
          </ac:spMkLst>
        </pc:spChg>
        <pc:spChg chg="del">
          <ac:chgData name="Stéphanie BOUR" userId="4b51f47a-12ff-4324-a0a9-a3ddf8a1b4fd" providerId="ADAL" clId="{7C42D575-B89D-1D43-913A-4D3B241B107E}" dt="2024-06-28T09:26:20.167" v="35" actId="478"/>
          <ac:spMkLst>
            <pc:docMk/>
            <pc:sldMk cId="0" sldId="263"/>
            <ac:spMk id="9" creationId="{00000000-0000-0000-0000-000000000000}"/>
          </ac:spMkLst>
        </pc:spChg>
        <pc:spChg chg="del">
          <ac:chgData name="Stéphanie BOUR" userId="4b51f47a-12ff-4324-a0a9-a3ddf8a1b4fd" providerId="ADAL" clId="{7C42D575-B89D-1D43-913A-4D3B241B107E}" dt="2024-06-28T09:26:20.167" v="35" actId="478"/>
          <ac:spMkLst>
            <pc:docMk/>
            <pc:sldMk cId="0" sldId="263"/>
            <ac:spMk id="13" creationId="{00000000-0000-0000-0000-000000000000}"/>
          </ac:spMkLst>
        </pc:spChg>
        <pc:picChg chg="add mod">
          <ac:chgData name="Stéphanie BOUR" userId="4b51f47a-12ff-4324-a0a9-a3ddf8a1b4fd" providerId="ADAL" clId="{7C42D575-B89D-1D43-913A-4D3B241B107E}" dt="2024-06-28T09:26:20.947" v="36"/>
          <ac:picMkLst>
            <pc:docMk/>
            <pc:sldMk cId="0" sldId="263"/>
            <ac:picMk id="6" creationId="{6934F4EB-0EC8-3322-55D7-77BE22515BD0}"/>
          </ac:picMkLst>
        </pc:picChg>
        <pc:picChg chg="del">
          <ac:chgData name="Stéphanie BOUR" userId="4b51f47a-12ff-4324-a0a9-a3ddf8a1b4fd" providerId="ADAL" clId="{7C42D575-B89D-1D43-913A-4D3B241B107E}" dt="2024-06-28T09:26:20.167" v="35" actId="478"/>
          <ac:picMkLst>
            <pc:docMk/>
            <pc:sldMk cId="0" sldId="263"/>
            <ac:picMk id="15" creationId="{00000000-0000-0000-0000-000000000000}"/>
          </ac:picMkLst>
        </pc:picChg>
      </pc:sldChg>
      <pc:sldChg chg="addSp delSp modSp mod">
        <pc:chgData name="Stéphanie BOUR" userId="4b51f47a-12ff-4324-a0a9-a3ddf8a1b4fd" providerId="ADAL" clId="{7C42D575-B89D-1D43-913A-4D3B241B107E}" dt="2024-06-28T09:33:48.857" v="142" actId="478"/>
        <pc:sldMkLst>
          <pc:docMk/>
          <pc:sldMk cId="0" sldId="264"/>
        </pc:sldMkLst>
        <pc:spChg chg="add del mod">
          <ac:chgData name="Stéphanie BOUR" userId="4b51f47a-12ff-4324-a0a9-a3ddf8a1b4fd" providerId="ADAL" clId="{7C42D575-B89D-1D43-913A-4D3B241B107E}" dt="2024-06-28T09:33:48.857" v="142" actId="478"/>
          <ac:spMkLst>
            <pc:docMk/>
            <pc:sldMk cId="0" sldId="264"/>
            <ac:spMk id="4" creationId="{E06E6730-ACD2-9F79-3637-816C58FF0C80}"/>
          </ac:spMkLst>
        </pc:spChg>
        <pc:spChg chg="add mod">
          <ac:chgData name="Stéphanie BOUR" userId="4b51f47a-12ff-4324-a0a9-a3ddf8a1b4fd" providerId="ADAL" clId="{7C42D575-B89D-1D43-913A-4D3B241B107E}" dt="2024-06-28T09:26:32.547" v="39"/>
          <ac:spMkLst>
            <pc:docMk/>
            <pc:sldMk cId="0" sldId="264"/>
            <ac:spMk id="7" creationId="{74AE5615-2047-2941-2A1A-FEEC79CBA6D1}"/>
          </ac:spMkLst>
        </pc:spChg>
        <pc:spChg chg="add mod">
          <ac:chgData name="Stéphanie BOUR" userId="4b51f47a-12ff-4324-a0a9-a3ddf8a1b4fd" providerId="ADAL" clId="{7C42D575-B89D-1D43-913A-4D3B241B107E}" dt="2024-06-28T09:26:32.547" v="39"/>
          <ac:spMkLst>
            <pc:docMk/>
            <pc:sldMk cId="0" sldId="264"/>
            <ac:spMk id="13" creationId="{DA0B4A5E-8C31-97A0-B64C-BC01681B97BD}"/>
          </ac:spMkLst>
        </pc:spChg>
        <pc:spChg chg="mod">
          <ac:chgData name="Stéphanie BOUR" userId="4b51f47a-12ff-4324-a0a9-a3ddf8a1b4fd" providerId="ADAL" clId="{7C42D575-B89D-1D43-913A-4D3B241B107E}" dt="2024-06-28T09:30:09.491" v="60" actId="14100"/>
          <ac:spMkLst>
            <pc:docMk/>
            <pc:sldMk cId="0" sldId="264"/>
            <ac:spMk id="14" creationId="{00000000-0000-0000-0000-000000000000}"/>
          </ac:spMkLst>
        </pc:spChg>
        <pc:spChg chg="mod">
          <ac:chgData name="Stéphanie BOUR" userId="4b51f47a-12ff-4324-a0a9-a3ddf8a1b4fd" providerId="ADAL" clId="{7C42D575-B89D-1D43-913A-4D3B241B107E}" dt="2024-06-28T09:30:25.792" v="62" actId="14100"/>
          <ac:spMkLst>
            <pc:docMk/>
            <pc:sldMk cId="0" sldId="264"/>
            <ac:spMk id="15" creationId="{00000000-0000-0000-0000-000000000000}"/>
          </ac:spMkLst>
        </pc:spChg>
        <pc:spChg chg="del">
          <ac:chgData name="Stéphanie BOUR" userId="4b51f47a-12ff-4324-a0a9-a3ddf8a1b4fd" providerId="ADAL" clId="{7C42D575-B89D-1D43-913A-4D3B241B107E}" dt="2024-06-28T09:26:31.191" v="38" actId="478"/>
          <ac:spMkLst>
            <pc:docMk/>
            <pc:sldMk cId="0" sldId="264"/>
            <ac:spMk id="16" creationId="{00000000-0000-0000-0000-000000000000}"/>
          </ac:spMkLst>
        </pc:spChg>
        <pc:spChg chg="del">
          <ac:chgData name="Stéphanie BOUR" userId="4b51f47a-12ff-4324-a0a9-a3ddf8a1b4fd" providerId="ADAL" clId="{7C42D575-B89D-1D43-913A-4D3B241B107E}" dt="2024-06-28T09:26:31.191" v="38" actId="478"/>
          <ac:spMkLst>
            <pc:docMk/>
            <pc:sldMk cId="0" sldId="264"/>
            <ac:spMk id="19" creationId="{00000000-0000-0000-0000-000000000000}"/>
          </ac:spMkLst>
        </pc:spChg>
        <pc:spChg chg="del">
          <ac:chgData name="Stéphanie BOUR" userId="4b51f47a-12ff-4324-a0a9-a3ddf8a1b4fd" providerId="ADAL" clId="{7C42D575-B89D-1D43-913A-4D3B241B107E}" dt="2024-06-28T09:26:31.191" v="38" actId="478"/>
          <ac:spMkLst>
            <pc:docMk/>
            <pc:sldMk cId="0" sldId="264"/>
            <ac:spMk id="20" creationId="{00000000-0000-0000-0000-000000000000}"/>
          </ac:spMkLst>
        </pc:spChg>
        <pc:picChg chg="add mod">
          <ac:chgData name="Stéphanie BOUR" userId="4b51f47a-12ff-4324-a0a9-a3ddf8a1b4fd" providerId="ADAL" clId="{7C42D575-B89D-1D43-913A-4D3B241B107E}" dt="2024-06-28T09:26:32.547" v="39"/>
          <ac:picMkLst>
            <pc:docMk/>
            <pc:sldMk cId="0" sldId="264"/>
            <ac:picMk id="17" creationId="{A9F777A5-3EC0-F4E9-194B-9887AD0E727C}"/>
          </ac:picMkLst>
        </pc:picChg>
        <pc:picChg chg="del">
          <ac:chgData name="Stéphanie BOUR" userId="4b51f47a-12ff-4324-a0a9-a3ddf8a1b4fd" providerId="ADAL" clId="{7C42D575-B89D-1D43-913A-4D3B241B107E}" dt="2024-06-28T09:26:31.191" v="38" actId="478"/>
          <ac:picMkLst>
            <pc:docMk/>
            <pc:sldMk cId="0" sldId="264"/>
            <ac:picMk id="22" creationId="{00000000-0000-0000-0000-000000000000}"/>
          </ac:picMkLst>
        </pc:picChg>
      </pc:sldChg>
      <pc:sldChg chg="addSp delSp modSp mod">
        <pc:chgData name="Stéphanie BOUR" userId="4b51f47a-12ff-4324-a0a9-a3ddf8a1b4fd" providerId="ADAL" clId="{7C42D575-B89D-1D43-913A-4D3B241B107E}" dt="2024-06-28T09:30:40.016" v="65" actId="478"/>
        <pc:sldMkLst>
          <pc:docMk/>
          <pc:sldMk cId="0" sldId="265"/>
        </pc:sldMkLst>
        <pc:spChg chg="add del mod">
          <ac:chgData name="Stéphanie BOUR" userId="4b51f47a-12ff-4324-a0a9-a3ddf8a1b4fd" providerId="ADAL" clId="{7C42D575-B89D-1D43-913A-4D3B241B107E}" dt="2024-06-28T09:30:40.016" v="65" actId="478"/>
          <ac:spMkLst>
            <pc:docMk/>
            <pc:sldMk cId="0" sldId="265"/>
            <ac:spMk id="3" creationId="{BEB6D49A-DD4B-3398-9094-0334E8056F97}"/>
          </ac:spMkLst>
        </pc:spChg>
        <pc:spChg chg="add mod">
          <ac:chgData name="Stéphanie BOUR" userId="4b51f47a-12ff-4324-a0a9-a3ddf8a1b4fd" providerId="ADAL" clId="{7C42D575-B89D-1D43-913A-4D3B241B107E}" dt="2024-06-28T09:30:32.026" v="64"/>
          <ac:spMkLst>
            <pc:docMk/>
            <pc:sldMk cId="0" sldId="265"/>
            <ac:spMk id="15" creationId="{82CD8F08-2095-BDF3-9943-348197F5DAB8}"/>
          </ac:spMkLst>
        </pc:spChg>
        <pc:spChg chg="del">
          <ac:chgData name="Stéphanie BOUR" userId="4b51f47a-12ff-4324-a0a9-a3ddf8a1b4fd" providerId="ADAL" clId="{7C42D575-B89D-1D43-913A-4D3B241B107E}" dt="2024-06-28T09:30:30.782" v="63" actId="478"/>
          <ac:spMkLst>
            <pc:docMk/>
            <pc:sldMk cId="0" sldId="265"/>
            <ac:spMk id="16" creationId="{00000000-0000-0000-0000-000000000000}"/>
          </ac:spMkLst>
        </pc:spChg>
        <pc:spChg chg="add mod">
          <ac:chgData name="Stéphanie BOUR" userId="4b51f47a-12ff-4324-a0a9-a3ddf8a1b4fd" providerId="ADAL" clId="{7C42D575-B89D-1D43-913A-4D3B241B107E}" dt="2024-06-28T09:30:32.026" v="64"/>
          <ac:spMkLst>
            <pc:docMk/>
            <pc:sldMk cId="0" sldId="265"/>
            <ac:spMk id="17" creationId="{A115E811-4460-F497-0060-E752F2D610C6}"/>
          </ac:spMkLst>
        </pc:spChg>
        <pc:spChg chg="del">
          <ac:chgData name="Stéphanie BOUR" userId="4b51f47a-12ff-4324-a0a9-a3ddf8a1b4fd" providerId="ADAL" clId="{7C42D575-B89D-1D43-913A-4D3B241B107E}" dt="2024-06-28T09:30:30.782" v="63" actId="478"/>
          <ac:spMkLst>
            <pc:docMk/>
            <pc:sldMk cId="0" sldId="265"/>
            <ac:spMk id="18" creationId="{00000000-0000-0000-0000-000000000000}"/>
          </ac:spMkLst>
        </pc:spChg>
        <pc:spChg chg="del">
          <ac:chgData name="Stéphanie BOUR" userId="4b51f47a-12ff-4324-a0a9-a3ddf8a1b4fd" providerId="ADAL" clId="{7C42D575-B89D-1D43-913A-4D3B241B107E}" dt="2024-06-28T09:30:30.782" v="63" actId="478"/>
          <ac:spMkLst>
            <pc:docMk/>
            <pc:sldMk cId="0" sldId="265"/>
            <ac:spMk id="19" creationId="{00000000-0000-0000-0000-000000000000}"/>
          </ac:spMkLst>
        </pc:spChg>
        <pc:picChg chg="del">
          <ac:chgData name="Stéphanie BOUR" userId="4b51f47a-12ff-4324-a0a9-a3ddf8a1b4fd" providerId="ADAL" clId="{7C42D575-B89D-1D43-913A-4D3B241B107E}" dt="2024-06-28T09:30:30.782" v="63" actId="478"/>
          <ac:picMkLst>
            <pc:docMk/>
            <pc:sldMk cId="0" sldId="265"/>
            <ac:picMk id="21" creationId="{00000000-0000-0000-0000-000000000000}"/>
          </ac:picMkLst>
        </pc:picChg>
        <pc:picChg chg="add mod">
          <ac:chgData name="Stéphanie BOUR" userId="4b51f47a-12ff-4324-a0a9-a3ddf8a1b4fd" providerId="ADAL" clId="{7C42D575-B89D-1D43-913A-4D3B241B107E}" dt="2024-06-28T09:30:32.026" v="64"/>
          <ac:picMkLst>
            <pc:docMk/>
            <pc:sldMk cId="0" sldId="265"/>
            <ac:picMk id="22" creationId="{574C336F-F8EF-57C2-B337-D4647DDCEDAB}"/>
          </ac:picMkLst>
        </pc:picChg>
      </pc:sldChg>
      <pc:sldChg chg="addSp delSp modSp mod">
        <pc:chgData name="Stéphanie BOUR" userId="4b51f47a-12ff-4324-a0a9-a3ddf8a1b4fd" providerId="ADAL" clId="{7C42D575-B89D-1D43-913A-4D3B241B107E}" dt="2024-06-28T09:30:48.765" v="68"/>
        <pc:sldMkLst>
          <pc:docMk/>
          <pc:sldMk cId="0" sldId="266"/>
        </pc:sldMkLst>
        <pc:spChg chg="add mod">
          <ac:chgData name="Stéphanie BOUR" userId="4b51f47a-12ff-4324-a0a9-a3ddf8a1b4fd" providerId="ADAL" clId="{7C42D575-B89D-1D43-913A-4D3B241B107E}" dt="2024-06-28T09:30:48.765" v="68"/>
          <ac:spMkLst>
            <pc:docMk/>
            <pc:sldMk cId="0" sldId="266"/>
            <ac:spMk id="2" creationId="{BB2B5A86-4163-D904-33F1-BC953045BDC1}"/>
          </ac:spMkLst>
        </pc:spChg>
        <pc:spChg chg="add mod">
          <ac:chgData name="Stéphanie BOUR" userId="4b51f47a-12ff-4324-a0a9-a3ddf8a1b4fd" providerId="ADAL" clId="{7C42D575-B89D-1D43-913A-4D3B241B107E}" dt="2024-06-28T09:30:48.765" v="68"/>
          <ac:spMkLst>
            <pc:docMk/>
            <pc:sldMk cId="0" sldId="266"/>
            <ac:spMk id="3" creationId="{E1480D56-7E0D-42C8-F827-7E90F946E4C9}"/>
          </ac:spMkLst>
        </pc:spChg>
        <pc:spChg chg="del">
          <ac:chgData name="Stéphanie BOUR" userId="4b51f47a-12ff-4324-a0a9-a3ddf8a1b4fd" providerId="ADAL" clId="{7C42D575-B89D-1D43-913A-4D3B241B107E}" dt="2024-06-28T09:30:43.543" v="66" actId="478"/>
          <ac:spMkLst>
            <pc:docMk/>
            <pc:sldMk cId="0" sldId="266"/>
            <ac:spMk id="15" creationId="{00000000-0000-0000-0000-000000000000}"/>
          </ac:spMkLst>
        </pc:spChg>
        <pc:spChg chg="del">
          <ac:chgData name="Stéphanie BOUR" userId="4b51f47a-12ff-4324-a0a9-a3ddf8a1b4fd" providerId="ADAL" clId="{7C42D575-B89D-1D43-913A-4D3B241B107E}" dt="2024-06-28T09:30:43.543" v="66" actId="478"/>
          <ac:spMkLst>
            <pc:docMk/>
            <pc:sldMk cId="0" sldId="266"/>
            <ac:spMk id="16" creationId="{00000000-0000-0000-0000-000000000000}"/>
          </ac:spMkLst>
        </pc:spChg>
        <pc:picChg chg="add mod">
          <ac:chgData name="Stéphanie BOUR" userId="4b51f47a-12ff-4324-a0a9-a3ddf8a1b4fd" providerId="ADAL" clId="{7C42D575-B89D-1D43-913A-4D3B241B107E}" dt="2024-06-28T09:30:48.765" v="68"/>
          <ac:picMkLst>
            <pc:docMk/>
            <pc:sldMk cId="0" sldId="266"/>
            <ac:picMk id="12" creationId="{D7ADC83A-741C-E287-077B-3B963E531F76}"/>
          </ac:picMkLst>
        </pc:picChg>
        <pc:picChg chg="del">
          <ac:chgData name="Stéphanie BOUR" userId="4b51f47a-12ff-4324-a0a9-a3ddf8a1b4fd" providerId="ADAL" clId="{7C42D575-B89D-1D43-913A-4D3B241B107E}" dt="2024-06-28T09:30:46.495" v="67" actId="478"/>
          <ac:picMkLst>
            <pc:docMk/>
            <pc:sldMk cId="0" sldId="266"/>
            <ac:picMk id="18" creationId="{00000000-0000-0000-0000-000000000000}"/>
          </ac:picMkLst>
        </pc:picChg>
      </pc:sldChg>
      <pc:sldChg chg="addSp delSp modSp mod">
        <pc:chgData name="Stéphanie BOUR" userId="4b51f47a-12ff-4324-a0a9-a3ddf8a1b4fd" providerId="ADAL" clId="{7C42D575-B89D-1D43-913A-4D3B241B107E}" dt="2024-06-28T09:30:57.425" v="70"/>
        <pc:sldMkLst>
          <pc:docMk/>
          <pc:sldMk cId="0" sldId="267"/>
        </pc:sldMkLst>
        <pc:spChg chg="add mod">
          <ac:chgData name="Stéphanie BOUR" userId="4b51f47a-12ff-4324-a0a9-a3ddf8a1b4fd" providerId="ADAL" clId="{7C42D575-B89D-1D43-913A-4D3B241B107E}" dt="2024-06-28T09:30:57.425" v="70"/>
          <ac:spMkLst>
            <pc:docMk/>
            <pc:sldMk cId="0" sldId="267"/>
            <ac:spMk id="3" creationId="{928C4463-41A6-6A15-7F39-7E76E234C495}"/>
          </ac:spMkLst>
        </pc:spChg>
        <pc:spChg chg="add mod">
          <ac:chgData name="Stéphanie BOUR" userId="4b51f47a-12ff-4324-a0a9-a3ddf8a1b4fd" providerId="ADAL" clId="{7C42D575-B89D-1D43-913A-4D3B241B107E}" dt="2024-06-28T09:30:57.425" v="70"/>
          <ac:spMkLst>
            <pc:docMk/>
            <pc:sldMk cId="0" sldId="267"/>
            <ac:spMk id="4" creationId="{3754BC41-C1D8-FFEE-C673-5932A722FDF1}"/>
          </ac:spMkLst>
        </pc:spChg>
        <pc:spChg chg="del">
          <ac:chgData name="Stéphanie BOUR" userId="4b51f47a-12ff-4324-a0a9-a3ddf8a1b4fd" providerId="ADAL" clId="{7C42D575-B89D-1D43-913A-4D3B241B107E}" dt="2024-06-28T09:30:57.106" v="69" actId="478"/>
          <ac:spMkLst>
            <pc:docMk/>
            <pc:sldMk cId="0" sldId="267"/>
            <ac:spMk id="25" creationId="{00000000-0000-0000-0000-000000000000}"/>
          </ac:spMkLst>
        </pc:spChg>
        <pc:spChg chg="del">
          <ac:chgData name="Stéphanie BOUR" userId="4b51f47a-12ff-4324-a0a9-a3ddf8a1b4fd" providerId="ADAL" clId="{7C42D575-B89D-1D43-913A-4D3B241B107E}" dt="2024-06-28T09:30:57.106" v="69" actId="478"/>
          <ac:spMkLst>
            <pc:docMk/>
            <pc:sldMk cId="0" sldId="267"/>
            <ac:spMk id="26" creationId="{00000000-0000-0000-0000-000000000000}"/>
          </ac:spMkLst>
        </pc:spChg>
        <pc:picChg chg="add mod">
          <ac:chgData name="Stéphanie BOUR" userId="4b51f47a-12ff-4324-a0a9-a3ddf8a1b4fd" providerId="ADAL" clId="{7C42D575-B89D-1D43-913A-4D3B241B107E}" dt="2024-06-28T09:30:57.425" v="70"/>
          <ac:picMkLst>
            <pc:docMk/>
            <pc:sldMk cId="0" sldId="267"/>
            <ac:picMk id="5" creationId="{51EA1ADC-A757-B264-E96B-4A81F6C6A01C}"/>
          </ac:picMkLst>
        </pc:picChg>
        <pc:picChg chg="del">
          <ac:chgData name="Stéphanie BOUR" userId="4b51f47a-12ff-4324-a0a9-a3ddf8a1b4fd" providerId="ADAL" clId="{7C42D575-B89D-1D43-913A-4D3B241B107E}" dt="2024-06-28T09:30:57.106" v="69" actId="478"/>
          <ac:picMkLst>
            <pc:docMk/>
            <pc:sldMk cId="0" sldId="267"/>
            <ac:picMk id="22" creationId="{00000000-0000-0000-0000-000000000000}"/>
          </ac:picMkLst>
        </pc:picChg>
      </pc:sldChg>
      <pc:sldChg chg="addSp delSp modSp mod">
        <pc:chgData name="Stéphanie BOUR" userId="4b51f47a-12ff-4324-a0a9-a3ddf8a1b4fd" providerId="ADAL" clId="{7C42D575-B89D-1D43-913A-4D3B241B107E}" dt="2024-06-28T09:31:10.418" v="72"/>
        <pc:sldMkLst>
          <pc:docMk/>
          <pc:sldMk cId="0" sldId="268"/>
        </pc:sldMkLst>
        <pc:spChg chg="add mod">
          <ac:chgData name="Stéphanie BOUR" userId="4b51f47a-12ff-4324-a0a9-a3ddf8a1b4fd" providerId="ADAL" clId="{7C42D575-B89D-1D43-913A-4D3B241B107E}" dt="2024-06-28T09:31:10.418" v="72"/>
          <ac:spMkLst>
            <pc:docMk/>
            <pc:sldMk cId="0" sldId="268"/>
            <ac:spMk id="2" creationId="{08F65E95-1566-E59D-5A8C-8D2DA64E982C}"/>
          </ac:spMkLst>
        </pc:spChg>
        <pc:spChg chg="add mod">
          <ac:chgData name="Stéphanie BOUR" userId="4b51f47a-12ff-4324-a0a9-a3ddf8a1b4fd" providerId="ADAL" clId="{7C42D575-B89D-1D43-913A-4D3B241B107E}" dt="2024-06-28T09:31:10.418" v="72"/>
          <ac:spMkLst>
            <pc:docMk/>
            <pc:sldMk cId="0" sldId="268"/>
            <ac:spMk id="3" creationId="{A4D0A8FF-5B78-4A2C-8F99-5EF8FFE7236F}"/>
          </ac:spMkLst>
        </pc:spChg>
        <pc:spChg chg="del">
          <ac:chgData name="Stéphanie BOUR" userId="4b51f47a-12ff-4324-a0a9-a3ddf8a1b4fd" providerId="ADAL" clId="{7C42D575-B89D-1D43-913A-4D3B241B107E}" dt="2024-06-28T09:31:09.784" v="71" actId="478"/>
          <ac:spMkLst>
            <pc:docMk/>
            <pc:sldMk cId="0" sldId="268"/>
            <ac:spMk id="18" creationId="{00000000-0000-0000-0000-000000000000}"/>
          </ac:spMkLst>
        </pc:spChg>
        <pc:spChg chg="del">
          <ac:chgData name="Stéphanie BOUR" userId="4b51f47a-12ff-4324-a0a9-a3ddf8a1b4fd" providerId="ADAL" clId="{7C42D575-B89D-1D43-913A-4D3B241B107E}" dt="2024-06-28T09:31:09.784" v="71" actId="478"/>
          <ac:spMkLst>
            <pc:docMk/>
            <pc:sldMk cId="0" sldId="268"/>
            <ac:spMk id="19" creationId="{00000000-0000-0000-0000-000000000000}"/>
          </ac:spMkLst>
        </pc:spChg>
        <pc:picChg chg="add mod">
          <ac:chgData name="Stéphanie BOUR" userId="4b51f47a-12ff-4324-a0a9-a3ddf8a1b4fd" providerId="ADAL" clId="{7C42D575-B89D-1D43-913A-4D3B241B107E}" dt="2024-06-28T09:31:10.418" v="72"/>
          <ac:picMkLst>
            <pc:docMk/>
            <pc:sldMk cId="0" sldId="268"/>
            <ac:picMk id="15" creationId="{E5D842C9-02F7-B67B-725D-87C52190F554}"/>
          </ac:picMkLst>
        </pc:picChg>
        <pc:picChg chg="del">
          <ac:chgData name="Stéphanie BOUR" userId="4b51f47a-12ff-4324-a0a9-a3ddf8a1b4fd" providerId="ADAL" clId="{7C42D575-B89D-1D43-913A-4D3B241B107E}" dt="2024-06-28T09:31:09.784" v="71" actId="478"/>
          <ac:picMkLst>
            <pc:docMk/>
            <pc:sldMk cId="0" sldId="268"/>
            <ac:picMk id="22" creationId="{00000000-0000-0000-0000-000000000000}"/>
          </ac:picMkLst>
        </pc:picChg>
      </pc:sldChg>
      <pc:sldChg chg="addSp delSp modSp mod">
        <pc:chgData name="Stéphanie BOUR" userId="4b51f47a-12ff-4324-a0a9-a3ddf8a1b4fd" providerId="ADAL" clId="{7C42D575-B89D-1D43-913A-4D3B241B107E}" dt="2024-06-28T09:31:13.563" v="74"/>
        <pc:sldMkLst>
          <pc:docMk/>
          <pc:sldMk cId="0" sldId="269"/>
        </pc:sldMkLst>
        <pc:spChg chg="add mod">
          <ac:chgData name="Stéphanie BOUR" userId="4b51f47a-12ff-4324-a0a9-a3ddf8a1b4fd" providerId="ADAL" clId="{7C42D575-B89D-1D43-913A-4D3B241B107E}" dt="2024-06-28T09:31:13.563" v="74"/>
          <ac:spMkLst>
            <pc:docMk/>
            <pc:sldMk cId="0" sldId="269"/>
            <ac:spMk id="2" creationId="{D9E14A94-2A0D-16DF-6791-47F23D915F11}"/>
          </ac:spMkLst>
        </pc:spChg>
        <pc:spChg chg="add mod">
          <ac:chgData name="Stéphanie BOUR" userId="4b51f47a-12ff-4324-a0a9-a3ddf8a1b4fd" providerId="ADAL" clId="{7C42D575-B89D-1D43-913A-4D3B241B107E}" dt="2024-06-28T09:31:13.563" v="74"/>
          <ac:spMkLst>
            <pc:docMk/>
            <pc:sldMk cId="0" sldId="269"/>
            <ac:spMk id="3" creationId="{71C08C50-7BAD-0144-3174-A83F53AD6AB1}"/>
          </ac:spMkLst>
        </pc:spChg>
        <pc:spChg chg="del">
          <ac:chgData name="Stéphanie BOUR" userId="4b51f47a-12ff-4324-a0a9-a3ddf8a1b4fd" providerId="ADAL" clId="{7C42D575-B89D-1D43-913A-4D3B241B107E}" dt="2024-06-28T09:31:13.320" v="73" actId="478"/>
          <ac:spMkLst>
            <pc:docMk/>
            <pc:sldMk cId="0" sldId="269"/>
            <ac:spMk id="20" creationId="{00000000-0000-0000-0000-000000000000}"/>
          </ac:spMkLst>
        </pc:spChg>
        <pc:spChg chg="del">
          <ac:chgData name="Stéphanie BOUR" userId="4b51f47a-12ff-4324-a0a9-a3ddf8a1b4fd" providerId="ADAL" clId="{7C42D575-B89D-1D43-913A-4D3B241B107E}" dt="2024-06-28T09:31:13.320" v="73" actId="478"/>
          <ac:spMkLst>
            <pc:docMk/>
            <pc:sldMk cId="0" sldId="269"/>
            <ac:spMk id="21" creationId="{00000000-0000-0000-0000-000000000000}"/>
          </ac:spMkLst>
        </pc:spChg>
        <pc:picChg chg="add mod">
          <ac:chgData name="Stéphanie BOUR" userId="4b51f47a-12ff-4324-a0a9-a3ddf8a1b4fd" providerId="ADAL" clId="{7C42D575-B89D-1D43-913A-4D3B241B107E}" dt="2024-06-28T09:31:13.563" v="74"/>
          <ac:picMkLst>
            <pc:docMk/>
            <pc:sldMk cId="0" sldId="269"/>
            <ac:picMk id="6" creationId="{D792FC07-0C2B-9029-54BD-C63C3C486B46}"/>
          </ac:picMkLst>
        </pc:picChg>
        <pc:picChg chg="del">
          <ac:chgData name="Stéphanie BOUR" userId="4b51f47a-12ff-4324-a0a9-a3ddf8a1b4fd" providerId="ADAL" clId="{7C42D575-B89D-1D43-913A-4D3B241B107E}" dt="2024-06-28T09:31:13.320" v="73" actId="478"/>
          <ac:picMkLst>
            <pc:docMk/>
            <pc:sldMk cId="0" sldId="269"/>
            <ac:picMk id="18" creationId="{00000000-0000-0000-0000-000000000000}"/>
          </ac:picMkLst>
        </pc:picChg>
      </pc:sldChg>
      <pc:sldChg chg="addSp delSp modSp mod">
        <pc:chgData name="Stéphanie BOUR" userId="4b51f47a-12ff-4324-a0a9-a3ddf8a1b4fd" providerId="ADAL" clId="{7C42D575-B89D-1D43-913A-4D3B241B107E}" dt="2024-06-28T09:31:19.692" v="77" actId="478"/>
        <pc:sldMkLst>
          <pc:docMk/>
          <pc:sldMk cId="0" sldId="270"/>
        </pc:sldMkLst>
        <pc:spChg chg="add del mod">
          <ac:chgData name="Stéphanie BOUR" userId="4b51f47a-12ff-4324-a0a9-a3ddf8a1b4fd" providerId="ADAL" clId="{7C42D575-B89D-1D43-913A-4D3B241B107E}" dt="2024-06-28T09:31:19.692" v="77" actId="478"/>
          <ac:spMkLst>
            <pc:docMk/>
            <pc:sldMk cId="0" sldId="270"/>
            <ac:spMk id="6" creationId="{9851B1EF-D1DA-902B-2B25-65B18E23EDE2}"/>
          </ac:spMkLst>
        </pc:spChg>
        <pc:spChg chg="add mod">
          <ac:chgData name="Stéphanie BOUR" userId="4b51f47a-12ff-4324-a0a9-a3ddf8a1b4fd" providerId="ADAL" clId="{7C42D575-B89D-1D43-913A-4D3B241B107E}" dt="2024-06-28T09:31:17.425" v="76"/>
          <ac:spMkLst>
            <pc:docMk/>
            <pc:sldMk cId="0" sldId="270"/>
            <ac:spMk id="7" creationId="{C35A7F04-61C2-7EA1-CDE3-1BB079978359}"/>
          </ac:spMkLst>
        </pc:spChg>
        <pc:spChg chg="add mod">
          <ac:chgData name="Stéphanie BOUR" userId="4b51f47a-12ff-4324-a0a9-a3ddf8a1b4fd" providerId="ADAL" clId="{7C42D575-B89D-1D43-913A-4D3B241B107E}" dt="2024-06-28T09:31:17.425" v="76"/>
          <ac:spMkLst>
            <pc:docMk/>
            <pc:sldMk cId="0" sldId="270"/>
            <ac:spMk id="8" creationId="{1D30B926-D3C3-AE87-C7A6-06F1A8C0CB14}"/>
          </ac:spMkLst>
        </pc:spChg>
        <pc:spChg chg="del">
          <ac:chgData name="Stéphanie BOUR" userId="4b51f47a-12ff-4324-a0a9-a3ddf8a1b4fd" providerId="ADAL" clId="{7C42D575-B89D-1D43-913A-4D3B241B107E}" dt="2024-06-28T09:31:17.149" v="75" actId="478"/>
          <ac:spMkLst>
            <pc:docMk/>
            <pc:sldMk cId="0" sldId="270"/>
            <ac:spMk id="13" creationId="{00000000-0000-0000-0000-000000000000}"/>
          </ac:spMkLst>
        </pc:spChg>
        <pc:spChg chg="del">
          <ac:chgData name="Stéphanie BOUR" userId="4b51f47a-12ff-4324-a0a9-a3ddf8a1b4fd" providerId="ADAL" clId="{7C42D575-B89D-1D43-913A-4D3B241B107E}" dt="2024-06-28T09:31:17.149" v="75" actId="478"/>
          <ac:spMkLst>
            <pc:docMk/>
            <pc:sldMk cId="0" sldId="270"/>
            <ac:spMk id="18" creationId="{00000000-0000-0000-0000-000000000000}"/>
          </ac:spMkLst>
        </pc:spChg>
        <pc:spChg chg="del">
          <ac:chgData name="Stéphanie BOUR" userId="4b51f47a-12ff-4324-a0a9-a3ddf8a1b4fd" providerId="ADAL" clId="{7C42D575-B89D-1D43-913A-4D3B241B107E}" dt="2024-06-28T09:31:17.149" v="75" actId="478"/>
          <ac:spMkLst>
            <pc:docMk/>
            <pc:sldMk cId="0" sldId="270"/>
            <ac:spMk id="19" creationId="{00000000-0000-0000-0000-000000000000}"/>
          </ac:spMkLst>
        </pc:spChg>
        <pc:picChg chg="add mod">
          <ac:chgData name="Stéphanie BOUR" userId="4b51f47a-12ff-4324-a0a9-a3ddf8a1b4fd" providerId="ADAL" clId="{7C42D575-B89D-1D43-913A-4D3B241B107E}" dt="2024-06-28T09:31:17.425" v="76"/>
          <ac:picMkLst>
            <pc:docMk/>
            <pc:sldMk cId="0" sldId="270"/>
            <ac:picMk id="9" creationId="{6566A34E-FE3E-F981-E556-A0CFDB525466}"/>
          </ac:picMkLst>
        </pc:picChg>
        <pc:picChg chg="del">
          <ac:chgData name="Stéphanie BOUR" userId="4b51f47a-12ff-4324-a0a9-a3ddf8a1b4fd" providerId="ADAL" clId="{7C42D575-B89D-1D43-913A-4D3B241B107E}" dt="2024-06-28T09:31:17.149" v="75" actId="478"/>
          <ac:picMkLst>
            <pc:docMk/>
            <pc:sldMk cId="0" sldId="270"/>
            <ac:picMk id="22" creationId="{00000000-0000-0000-0000-000000000000}"/>
          </ac:picMkLst>
        </pc:picChg>
      </pc:sldChg>
      <pc:sldChg chg="addSp delSp modSp mod">
        <pc:chgData name="Stéphanie BOUR" userId="4b51f47a-12ff-4324-a0a9-a3ddf8a1b4fd" providerId="ADAL" clId="{7C42D575-B89D-1D43-913A-4D3B241B107E}" dt="2024-06-28T09:33:38.948" v="141" actId="478"/>
        <pc:sldMkLst>
          <pc:docMk/>
          <pc:sldMk cId="0" sldId="271"/>
        </pc:sldMkLst>
        <pc:spChg chg="add del mod">
          <ac:chgData name="Stéphanie BOUR" userId="4b51f47a-12ff-4324-a0a9-a3ddf8a1b4fd" providerId="ADAL" clId="{7C42D575-B89D-1D43-913A-4D3B241B107E}" dt="2024-06-28T09:33:38.948" v="141" actId="478"/>
          <ac:spMkLst>
            <pc:docMk/>
            <pc:sldMk cId="0" sldId="271"/>
            <ac:spMk id="12" creationId="{5FF7F748-54CB-8EA1-0154-3C63BF7E8326}"/>
          </ac:spMkLst>
        </pc:spChg>
        <pc:spChg chg="add mod">
          <ac:chgData name="Stéphanie BOUR" userId="4b51f47a-12ff-4324-a0a9-a3ddf8a1b4fd" providerId="ADAL" clId="{7C42D575-B89D-1D43-913A-4D3B241B107E}" dt="2024-06-28T09:31:23.294" v="79"/>
          <ac:spMkLst>
            <pc:docMk/>
            <pc:sldMk cId="0" sldId="271"/>
            <ac:spMk id="15" creationId="{B02725C8-D364-99E7-C6D8-6F55B4C5F9B1}"/>
          </ac:spMkLst>
        </pc:spChg>
        <pc:spChg chg="del">
          <ac:chgData name="Stéphanie BOUR" userId="4b51f47a-12ff-4324-a0a9-a3ddf8a1b4fd" providerId="ADAL" clId="{7C42D575-B89D-1D43-913A-4D3B241B107E}" dt="2024-06-28T09:31:23.065" v="78" actId="478"/>
          <ac:spMkLst>
            <pc:docMk/>
            <pc:sldMk cId="0" sldId="271"/>
            <ac:spMk id="16" creationId="{00000000-0000-0000-0000-000000000000}"/>
          </ac:spMkLst>
        </pc:spChg>
        <pc:spChg chg="add mod">
          <ac:chgData name="Stéphanie BOUR" userId="4b51f47a-12ff-4324-a0a9-a3ddf8a1b4fd" providerId="ADAL" clId="{7C42D575-B89D-1D43-913A-4D3B241B107E}" dt="2024-06-28T09:31:23.294" v="79"/>
          <ac:spMkLst>
            <pc:docMk/>
            <pc:sldMk cId="0" sldId="271"/>
            <ac:spMk id="17" creationId="{B0C6DA41-5D2A-17B0-00E4-3FF4976982CA}"/>
          </ac:spMkLst>
        </pc:spChg>
        <pc:spChg chg="del">
          <ac:chgData name="Stéphanie BOUR" userId="4b51f47a-12ff-4324-a0a9-a3ddf8a1b4fd" providerId="ADAL" clId="{7C42D575-B89D-1D43-913A-4D3B241B107E}" dt="2024-06-28T09:31:23.065" v="78" actId="478"/>
          <ac:spMkLst>
            <pc:docMk/>
            <pc:sldMk cId="0" sldId="271"/>
            <ac:spMk id="18" creationId="{00000000-0000-0000-0000-000000000000}"/>
          </ac:spMkLst>
        </pc:spChg>
        <pc:spChg chg="del">
          <ac:chgData name="Stéphanie BOUR" userId="4b51f47a-12ff-4324-a0a9-a3ddf8a1b4fd" providerId="ADAL" clId="{7C42D575-B89D-1D43-913A-4D3B241B107E}" dt="2024-06-28T09:31:23.065" v="78" actId="478"/>
          <ac:spMkLst>
            <pc:docMk/>
            <pc:sldMk cId="0" sldId="271"/>
            <ac:spMk id="19" creationId="{00000000-0000-0000-0000-000000000000}"/>
          </ac:spMkLst>
        </pc:spChg>
        <pc:picChg chg="del">
          <ac:chgData name="Stéphanie BOUR" userId="4b51f47a-12ff-4324-a0a9-a3ddf8a1b4fd" providerId="ADAL" clId="{7C42D575-B89D-1D43-913A-4D3B241B107E}" dt="2024-06-28T09:31:23.065" v="78" actId="478"/>
          <ac:picMkLst>
            <pc:docMk/>
            <pc:sldMk cId="0" sldId="271"/>
            <ac:picMk id="22" creationId="{00000000-0000-0000-0000-000000000000}"/>
          </ac:picMkLst>
        </pc:picChg>
        <pc:picChg chg="add mod">
          <ac:chgData name="Stéphanie BOUR" userId="4b51f47a-12ff-4324-a0a9-a3ddf8a1b4fd" providerId="ADAL" clId="{7C42D575-B89D-1D43-913A-4D3B241B107E}" dt="2024-06-28T09:31:23.294" v="79"/>
          <ac:picMkLst>
            <pc:docMk/>
            <pc:sldMk cId="0" sldId="271"/>
            <ac:picMk id="23" creationId="{AE206644-9B37-AECC-A468-58260D3BC1D9}"/>
          </ac:picMkLst>
        </pc:picChg>
      </pc:sldChg>
      <pc:sldChg chg="addSp delSp modSp mod">
        <pc:chgData name="Stéphanie BOUR" userId="4b51f47a-12ff-4324-a0a9-a3ddf8a1b4fd" providerId="ADAL" clId="{7C42D575-B89D-1D43-913A-4D3B241B107E}" dt="2024-06-28T09:33:34.025" v="139" actId="478"/>
        <pc:sldMkLst>
          <pc:docMk/>
          <pc:sldMk cId="0" sldId="272"/>
        </pc:sldMkLst>
        <pc:spChg chg="add del mod">
          <ac:chgData name="Stéphanie BOUR" userId="4b51f47a-12ff-4324-a0a9-a3ddf8a1b4fd" providerId="ADAL" clId="{7C42D575-B89D-1D43-913A-4D3B241B107E}" dt="2024-06-28T09:33:34.025" v="139" actId="478"/>
          <ac:spMkLst>
            <pc:docMk/>
            <pc:sldMk cId="0" sldId="272"/>
            <ac:spMk id="3" creationId="{6711F1A8-7C73-89C2-4BBF-E94DCBCDC589}"/>
          </ac:spMkLst>
        </pc:spChg>
        <pc:spChg chg="del">
          <ac:chgData name="Stéphanie BOUR" userId="4b51f47a-12ff-4324-a0a9-a3ddf8a1b4fd" providerId="ADAL" clId="{7C42D575-B89D-1D43-913A-4D3B241B107E}" dt="2024-06-28T09:31:26.259" v="80" actId="478"/>
          <ac:spMkLst>
            <pc:docMk/>
            <pc:sldMk cId="0" sldId="272"/>
            <ac:spMk id="15" creationId="{00000000-0000-0000-0000-000000000000}"/>
          </ac:spMkLst>
        </pc:spChg>
        <pc:spChg chg="del">
          <ac:chgData name="Stéphanie BOUR" userId="4b51f47a-12ff-4324-a0a9-a3ddf8a1b4fd" providerId="ADAL" clId="{7C42D575-B89D-1D43-913A-4D3B241B107E}" dt="2024-06-28T09:31:26.259" v="80" actId="478"/>
          <ac:spMkLst>
            <pc:docMk/>
            <pc:sldMk cId="0" sldId="272"/>
            <ac:spMk id="16" creationId="{00000000-0000-0000-0000-000000000000}"/>
          </ac:spMkLst>
        </pc:spChg>
        <pc:spChg chg="add mod">
          <ac:chgData name="Stéphanie BOUR" userId="4b51f47a-12ff-4324-a0a9-a3ddf8a1b4fd" providerId="ADAL" clId="{7C42D575-B89D-1D43-913A-4D3B241B107E}" dt="2024-06-28T09:31:26.487" v="81"/>
          <ac:spMkLst>
            <pc:docMk/>
            <pc:sldMk cId="0" sldId="272"/>
            <ac:spMk id="17" creationId="{2CEB2D7D-B591-7DFC-33E3-AE5178F3DB7D}"/>
          </ac:spMkLst>
        </pc:spChg>
        <pc:spChg chg="add mod">
          <ac:chgData name="Stéphanie BOUR" userId="4b51f47a-12ff-4324-a0a9-a3ddf8a1b4fd" providerId="ADAL" clId="{7C42D575-B89D-1D43-913A-4D3B241B107E}" dt="2024-06-28T09:31:26.487" v="81"/>
          <ac:spMkLst>
            <pc:docMk/>
            <pc:sldMk cId="0" sldId="272"/>
            <ac:spMk id="21" creationId="{F2325CBC-79CC-7FD4-3FCA-8E7FD8DCD1BB}"/>
          </ac:spMkLst>
        </pc:spChg>
        <pc:picChg chg="del">
          <ac:chgData name="Stéphanie BOUR" userId="4b51f47a-12ff-4324-a0a9-a3ddf8a1b4fd" providerId="ADAL" clId="{7C42D575-B89D-1D43-913A-4D3B241B107E}" dt="2024-06-28T09:31:26.259" v="80" actId="478"/>
          <ac:picMkLst>
            <pc:docMk/>
            <pc:sldMk cId="0" sldId="272"/>
            <ac:picMk id="20" creationId="{00000000-0000-0000-0000-000000000000}"/>
          </ac:picMkLst>
        </pc:picChg>
        <pc:picChg chg="add mod">
          <ac:chgData name="Stéphanie BOUR" userId="4b51f47a-12ff-4324-a0a9-a3ddf8a1b4fd" providerId="ADAL" clId="{7C42D575-B89D-1D43-913A-4D3B241B107E}" dt="2024-06-28T09:31:26.487" v="81"/>
          <ac:picMkLst>
            <pc:docMk/>
            <pc:sldMk cId="0" sldId="272"/>
            <ac:picMk id="22" creationId="{6D7AC8C9-80A3-BD26-CC33-391C4396B762}"/>
          </ac:picMkLst>
        </pc:picChg>
      </pc:sldChg>
      <pc:sldChg chg="addSp delSp modSp mod">
        <pc:chgData name="Stéphanie BOUR" userId="4b51f47a-12ff-4324-a0a9-a3ddf8a1b4fd" providerId="ADAL" clId="{7C42D575-B89D-1D43-913A-4D3B241B107E}" dt="2024-06-28T09:31:32.070" v="84" actId="478"/>
        <pc:sldMkLst>
          <pc:docMk/>
          <pc:sldMk cId="0" sldId="273"/>
        </pc:sldMkLst>
        <pc:spChg chg="add del mod">
          <ac:chgData name="Stéphanie BOUR" userId="4b51f47a-12ff-4324-a0a9-a3ddf8a1b4fd" providerId="ADAL" clId="{7C42D575-B89D-1D43-913A-4D3B241B107E}" dt="2024-06-28T09:31:32.070" v="84" actId="478"/>
          <ac:spMkLst>
            <pc:docMk/>
            <pc:sldMk cId="0" sldId="273"/>
            <ac:spMk id="3" creationId="{FDF19030-A04D-910A-C970-FD9822E2D6C2}"/>
          </ac:spMkLst>
        </pc:spChg>
        <pc:spChg chg="add mod">
          <ac:chgData name="Stéphanie BOUR" userId="4b51f47a-12ff-4324-a0a9-a3ddf8a1b4fd" providerId="ADAL" clId="{7C42D575-B89D-1D43-913A-4D3B241B107E}" dt="2024-06-28T09:31:29.771" v="83"/>
          <ac:spMkLst>
            <pc:docMk/>
            <pc:sldMk cId="0" sldId="273"/>
            <ac:spMk id="12" creationId="{0B981C8A-406D-D30A-1E21-468EA52E1826}"/>
          </ac:spMkLst>
        </pc:spChg>
        <pc:spChg chg="del">
          <ac:chgData name="Stéphanie BOUR" userId="4b51f47a-12ff-4324-a0a9-a3ddf8a1b4fd" providerId="ADAL" clId="{7C42D575-B89D-1D43-913A-4D3B241B107E}" dt="2024-06-28T09:31:29.574" v="82" actId="478"/>
          <ac:spMkLst>
            <pc:docMk/>
            <pc:sldMk cId="0" sldId="273"/>
            <ac:spMk id="13" creationId="{00000000-0000-0000-0000-000000000000}"/>
          </ac:spMkLst>
        </pc:spChg>
        <pc:spChg chg="add mod">
          <ac:chgData name="Stéphanie BOUR" userId="4b51f47a-12ff-4324-a0a9-a3ddf8a1b4fd" providerId="ADAL" clId="{7C42D575-B89D-1D43-913A-4D3B241B107E}" dt="2024-06-28T09:31:29.771" v="83"/>
          <ac:spMkLst>
            <pc:docMk/>
            <pc:sldMk cId="0" sldId="273"/>
            <ac:spMk id="14" creationId="{EC645B8E-DE4E-C203-A2E8-0F69A1D94544}"/>
          </ac:spMkLst>
        </pc:spChg>
        <pc:spChg chg="del">
          <ac:chgData name="Stéphanie BOUR" userId="4b51f47a-12ff-4324-a0a9-a3ddf8a1b4fd" providerId="ADAL" clId="{7C42D575-B89D-1D43-913A-4D3B241B107E}" dt="2024-06-28T09:31:29.574" v="82" actId="478"/>
          <ac:spMkLst>
            <pc:docMk/>
            <pc:sldMk cId="0" sldId="273"/>
            <ac:spMk id="15" creationId="{00000000-0000-0000-0000-000000000000}"/>
          </ac:spMkLst>
        </pc:spChg>
        <pc:spChg chg="del">
          <ac:chgData name="Stéphanie BOUR" userId="4b51f47a-12ff-4324-a0a9-a3ddf8a1b4fd" providerId="ADAL" clId="{7C42D575-B89D-1D43-913A-4D3B241B107E}" dt="2024-06-28T09:31:29.574" v="82" actId="478"/>
          <ac:spMkLst>
            <pc:docMk/>
            <pc:sldMk cId="0" sldId="273"/>
            <ac:spMk id="16" creationId="{00000000-0000-0000-0000-000000000000}"/>
          </ac:spMkLst>
        </pc:spChg>
        <pc:picChg chg="del">
          <ac:chgData name="Stéphanie BOUR" userId="4b51f47a-12ff-4324-a0a9-a3ddf8a1b4fd" providerId="ADAL" clId="{7C42D575-B89D-1D43-913A-4D3B241B107E}" dt="2024-06-28T09:31:29.574" v="82" actId="478"/>
          <ac:picMkLst>
            <pc:docMk/>
            <pc:sldMk cId="0" sldId="273"/>
            <ac:picMk id="18" creationId="{00000000-0000-0000-0000-000000000000}"/>
          </ac:picMkLst>
        </pc:picChg>
        <pc:picChg chg="add mod">
          <ac:chgData name="Stéphanie BOUR" userId="4b51f47a-12ff-4324-a0a9-a3ddf8a1b4fd" providerId="ADAL" clId="{7C42D575-B89D-1D43-913A-4D3B241B107E}" dt="2024-06-28T09:31:29.771" v="83"/>
          <ac:picMkLst>
            <pc:docMk/>
            <pc:sldMk cId="0" sldId="273"/>
            <ac:picMk id="19" creationId="{6EFD6FC2-5BB5-940D-9B5A-D2F583D40AA8}"/>
          </ac:picMkLst>
        </pc:picChg>
      </pc:sldChg>
      <pc:sldChg chg="addSp delSp modSp mod">
        <pc:chgData name="Stéphanie BOUR" userId="4b51f47a-12ff-4324-a0a9-a3ddf8a1b4fd" providerId="ADAL" clId="{7C42D575-B89D-1D43-913A-4D3B241B107E}" dt="2024-06-28T09:31:41.556" v="87" actId="478"/>
        <pc:sldMkLst>
          <pc:docMk/>
          <pc:sldMk cId="0" sldId="274"/>
        </pc:sldMkLst>
        <pc:spChg chg="add del mod">
          <ac:chgData name="Stéphanie BOUR" userId="4b51f47a-12ff-4324-a0a9-a3ddf8a1b4fd" providerId="ADAL" clId="{7C42D575-B89D-1D43-913A-4D3B241B107E}" dt="2024-06-28T09:31:41.556" v="87" actId="478"/>
          <ac:spMkLst>
            <pc:docMk/>
            <pc:sldMk cId="0" sldId="274"/>
            <ac:spMk id="12" creationId="{22F684E4-6412-02D9-0715-E1A14A488B50}"/>
          </ac:spMkLst>
        </pc:spChg>
        <pc:spChg chg="add mod">
          <ac:chgData name="Stéphanie BOUR" userId="4b51f47a-12ff-4324-a0a9-a3ddf8a1b4fd" providerId="ADAL" clId="{7C42D575-B89D-1D43-913A-4D3B241B107E}" dt="2024-06-28T09:31:37.573" v="86"/>
          <ac:spMkLst>
            <pc:docMk/>
            <pc:sldMk cId="0" sldId="274"/>
            <ac:spMk id="15" creationId="{5DF35A17-64DB-3E2D-2CF8-A41B5FEA7AAC}"/>
          </ac:spMkLst>
        </pc:spChg>
        <pc:spChg chg="add mod">
          <ac:chgData name="Stéphanie BOUR" userId="4b51f47a-12ff-4324-a0a9-a3ddf8a1b4fd" providerId="ADAL" clId="{7C42D575-B89D-1D43-913A-4D3B241B107E}" dt="2024-06-28T09:31:37.573" v="86"/>
          <ac:spMkLst>
            <pc:docMk/>
            <pc:sldMk cId="0" sldId="274"/>
            <ac:spMk id="16" creationId="{B693A38A-C416-BC3A-3D64-22328CA6F656}"/>
          </ac:spMkLst>
        </pc:spChg>
        <pc:spChg chg="del">
          <ac:chgData name="Stéphanie BOUR" userId="4b51f47a-12ff-4324-a0a9-a3ddf8a1b4fd" providerId="ADAL" clId="{7C42D575-B89D-1D43-913A-4D3B241B107E}" dt="2024-06-28T09:31:36.504" v="85" actId="478"/>
          <ac:spMkLst>
            <pc:docMk/>
            <pc:sldMk cId="0" sldId="274"/>
            <ac:spMk id="17" creationId="{00000000-0000-0000-0000-000000000000}"/>
          </ac:spMkLst>
        </pc:spChg>
        <pc:spChg chg="del">
          <ac:chgData name="Stéphanie BOUR" userId="4b51f47a-12ff-4324-a0a9-a3ddf8a1b4fd" providerId="ADAL" clId="{7C42D575-B89D-1D43-913A-4D3B241B107E}" dt="2024-06-28T09:31:36.504" v="85" actId="478"/>
          <ac:spMkLst>
            <pc:docMk/>
            <pc:sldMk cId="0" sldId="274"/>
            <ac:spMk id="19" creationId="{00000000-0000-0000-0000-000000000000}"/>
          </ac:spMkLst>
        </pc:spChg>
        <pc:spChg chg="del">
          <ac:chgData name="Stéphanie BOUR" userId="4b51f47a-12ff-4324-a0a9-a3ddf8a1b4fd" providerId="ADAL" clId="{7C42D575-B89D-1D43-913A-4D3B241B107E}" dt="2024-06-28T09:31:36.504" v="85" actId="478"/>
          <ac:spMkLst>
            <pc:docMk/>
            <pc:sldMk cId="0" sldId="274"/>
            <ac:spMk id="20" creationId="{00000000-0000-0000-0000-000000000000}"/>
          </ac:spMkLst>
        </pc:spChg>
        <pc:picChg chg="add mod">
          <ac:chgData name="Stéphanie BOUR" userId="4b51f47a-12ff-4324-a0a9-a3ddf8a1b4fd" providerId="ADAL" clId="{7C42D575-B89D-1D43-913A-4D3B241B107E}" dt="2024-06-28T09:31:37.573" v="86"/>
          <ac:picMkLst>
            <pc:docMk/>
            <pc:sldMk cId="0" sldId="274"/>
            <ac:picMk id="18" creationId="{6216F323-4C16-AA9E-4245-029A8903F110}"/>
          </ac:picMkLst>
        </pc:picChg>
        <pc:picChg chg="del">
          <ac:chgData name="Stéphanie BOUR" userId="4b51f47a-12ff-4324-a0a9-a3ddf8a1b4fd" providerId="ADAL" clId="{7C42D575-B89D-1D43-913A-4D3B241B107E}" dt="2024-06-28T09:31:36.504" v="85" actId="478"/>
          <ac:picMkLst>
            <pc:docMk/>
            <pc:sldMk cId="0" sldId="274"/>
            <ac:picMk id="23" creationId="{00000000-0000-0000-0000-000000000000}"/>
          </ac:picMkLst>
        </pc:picChg>
      </pc:sldChg>
      <pc:sldChg chg="addSp delSp modSp mod">
        <pc:chgData name="Stéphanie BOUR" userId="4b51f47a-12ff-4324-a0a9-a3ddf8a1b4fd" providerId="ADAL" clId="{7C42D575-B89D-1D43-913A-4D3B241B107E}" dt="2024-06-28T09:31:45.037" v="89"/>
        <pc:sldMkLst>
          <pc:docMk/>
          <pc:sldMk cId="0" sldId="275"/>
        </pc:sldMkLst>
        <pc:spChg chg="add mod">
          <ac:chgData name="Stéphanie BOUR" userId="4b51f47a-12ff-4324-a0a9-a3ddf8a1b4fd" providerId="ADAL" clId="{7C42D575-B89D-1D43-913A-4D3B241B107E}" dt="2024-06-28T09:31:45.037" v="89"/>
          <ac:spMkLst>
            <pc:docMk/>
            <pc:sldMk cId="0" sldId="275"/>
            <ac:spMk id="12" creationId="{17D25A72-BEB2-5876-1CAF-3DE349FB1F3F}"/>
          </ac:spMkLst>
        </pc:spChg>
        <pc:spChg chg="add mod">
          <ac:chgData name="Stéphanie BOUR" userId="4b51f47a-12ff-4324-a0a9-a3ddf8a1b4fd" providerId="ADAL" clId="{7C42D575-B89D-1D43-913A-4D3B241B107E}" dt="2024-06-28T09:31:45.037" v="89"/>
          <ac:spMkLst>
            <pc:docMk/>
            <pc:sldMk cId="0" sldId="275"/>
            <ac:spMk id="13" creationId="{08667CD9-5BBE-6D41-F0E6-03BE79D73508}"/>
          </ac:spMkLst>
        </pc:spChg>
        <pc:spChg chg="del">
          <ac:chgData name="Stéphanie BOUR" userId="4b51f47a-12ff-4324-a0a9-a3ddf8a1b4fd" providerId="ADAL" clId="{7C42D575-B89D-1D43-913A-4D3B241B107E}" dt="2024-06-28T09:31:44.778" v="88" actId="478"/>
          <ac:spMkLst>
            <pc:docMk/>
            <pc:sldMk cId="0" sldId="275"/>
            <ac:spMk id="15" creationId="{00000000-0000-0000-0000-000000000000}"/>
          </ac:spMkLst>
        </pc:spChg>
        <pc:spChg chg="del">
          <ac:chgData name="Stéphanie BOUR" userId="4b51f47a-12ff-4324-a0a9-a3ddf8a1b4fd" providerId="ADAL" clId="{7C42D575-B89D-1D43-913A-4D3B241B107E}" dt="2024-06-28T09:31:44.778" v="88" actId="478"/>
          <ac:spMkLst>
            <pc:docMk/>
            <pc:sldMk cId="0" sldId="275"/>
            <ac:spMk id="17" creationId="{00000000-0000-0000-0000-000000000000}"/>
          </ac:spMkLst>
        </pc:spChg>
        <pc:spChg chg="del">
          <ac:chgData name="Stéphanie BOUR" userId="4b51f47a-12ff-4324-a0a9-a3ddf8a1b4fd" providerId="ADAL" clId="{7C42D575-B89D-1D43-913A-4D3B241B107E}" dt="2024-06-28T09:31:44.778" v="88" actId="478"/>
          <ac:spMkLst>
            <pc:docMk/>
            <pc:sldMk cId="0" sldId="275"/>
            <ac:spMk id="18" creationId="{00000000-0000-0000-0000-000000000000}"/>
          </ac:spMkLst>
        </pc:spChg>
        <pc:picChg chg="add mod">
          <ac:chgData name="Stéphanie BOUR" userId="4b51f47a-12ff-4324-a0a9-a3ddf8a1b4fd" providerId="ADAL" clId="{7C42D575-B89D-1D43-913A-4D3B241B107E}" dt="2024-06-28T09:31:45.037" v="89"/>
          <ac:picMkLst>
            <pc:docMk/>
            <pc:sldMk cId="0" sldId="275"/>
            <ac:picMk id="14" creationId="{D4DDFB26-42C1-FDA1-3668-6D9E9156EB28}"/>
          </ac:picMkLst>
        </pc:picChg>
        <pc:picChg chg="del">
          <ac:chgData name="Stéphanie BOUR" userId="4b51f47a-12ff-4324-a0a9-a3ddf8a1b4fd" providerId="ADAL" clId="{7C42D575-B89D-1D43-913A-4D3B241B107E}" dt="2024-06-28T09:31:44.778" v="88" actId="478"/>
          <ac:picMkLst>
            <pc:docMk/>
            <pc:sldMk cId="0" sldId="275"/>
            <ac:picMk id="21" creationId="{00000000-0000-0000-0000-000000000000}"/>
          </ac:picMkLst>
        </pc:picChg>
      </pc:sldChg>
      <pc:sldChg chg="addSp delSp modSp mod">
        <pc:chgData name="Stéphanie BOUR" userId="4b51f47a-12ff-4324-a0a9-a3ddf8a1b4fd" providerId="ADAL" clId="{7C42D575-B89D-1D43-913A-4D3B241B107E}" dt="2024-06-28T09:31:47.931" v="91"/>
        <pc:sldMkLst>
          <pc:docMk/>
          <pc:sldMk cId="0" sldId="276"/>
        </pc:sldMkLst>
        <pc:spChg chg="add mod">
          <ac:chgData name="Stéphanie BOUR" userId="4b51f47a-12ff-4324-a0a9-a3ddf8a1b4fd" providerId="ADAL" clId="{7C42D575-B89D-1D43-913A-4D3B241B107E}" dt="2024-06-28T09:31:47.931" v="91"/>
          <ac:spMkLst>
            <pc:docMk/>
            <pc:sldMk cId="0" sldId="276"/>
            <ac:spMk id="10" creationId="{ACA93B51-20B3-D331-A7F9-AA40D0D9DF81}"/>
          </ac:spMkLst>
        </pc:spChg>
        <pc:spChg chg="add mod">
          <ac:chgData name="Stéphanie BOUR" userId="4b51f47a-12ff-4324-a0a9-a3ddf8a1b4fd" providerId="ADAL" clId="{7C42D575-B89D-1D43-913A-4D3B241B107E}" dt="2024-06-28T09:31:47.931" v="91"/>
          <ac:spMkLst>
            <pc:docMk/>
            <pc:sldMk cId="0" sldId="276"/>
            <ac:spMk id="11" creationId="{89509307-51E7-BD42-61D9-954A1D622AD9}"/>
          </ac:spMkLst>
        </pc:spChg>
        <pc:spChg chg="del">
          <ac:chgData name="Stéphanie BOUR" userId="4b51f47a-12ff-4324-a0a9-a3ddf8a1b4fd" providerId="ADAL" clId="{7C42D575-B89D-1D43-913A-4D3B241B107E}" dt="2024-06-28T09:31:47.696" v="90" actId="478"/>
          <ac:spMkLst>
            <pc:docMk/>
            <pc:sldMk cId="0" sldId="276"/>
            <ac:spMk id="12" creationId="{00000000-0000-0000-0000-000000000000}"/>
          </ac:spMkLst>
        </pc:spChg>
        <pc:spChg chg="del">
          <ac:chgData name="Stéphanie BOUR" userId="4b51f47a-12ff-4324-a0a9-a3ddf8a1b4fd" providerId="ADAL" clId="{7C42D575-B89D-1D43-913A-4D3B241B107E}" dt="2024-06-28T09:31:47.696" v="90" actId="478"/>
          <ac:spMkLst>
            <pc:docMk/>
            <pc:sldMk cId="0" sldId="276"/>
            <ac:spMk id="14" creationId="{00000000-0000-0000-0000-000000000000}"/>
          </ac:spMkLst>
        </pc:spChg>
        <pc:spChg chg="del">
          <ac:chgData name="Stéphanie BOUR" userId="4b51f47a-12ff-4324-a0a9-a3ddf8a1b4fd" providerId="ADAL" clId="{7C42D575-B89D-1D43-913A-4D3B241B107E}" dt="2024-06-28T09:31:47.696" v="90" actId="478"/>
          <ac:spMkLst>
            <pc:docMk/>
            <pc:sldMk cId="0" sldId="276"/>
            <ac:spMk id="15" creationId="{00000000-0000-0000-0000-000000000000}"/>
          </ac:spMkLst>
        </pc:spChg>
        <pc:picChg chg="add mod">
          <ac:chgData name="Stéphanie BOUR" userId="4b51f47a-12ff-4324-a0a9-a3ddf8a1b4fd" providerId="ADAL" clId="{7C42D575-B89D-1D43-913A-4D3B241B107E}" dt="2024-06-28T09:31:47.931" v="91"/>
          <ac:picMkLst>
            <pc:docMk/>
            <pc:sldMk cId="0" sldId="276"/>
            <ac:picMk id="13" creationId="{010E5435-795E-4B3E-48CB-7CA57F031376}"/>
          </ac:picMkLst>
        </pc:picChg>
        <pc:picChg chg="del">
          <ac:chgData name="Stéphanie BOUR" userId="4b51f47a-12ff-4324-a0a9-a3ddf8a1b4fd" providerId="ADAL" clId="{7C42D575-B89D-1D43-913A-4D3B241B107E}" dt="2024-06-28T09:31:47.696" v="90" actId="478"/>
          <ac:picMkLst>
            <pc:docMk/>
            <pc:sldMk cId="0" sldId="276"/>
            <ac:picMk id="17" creationId="{00000000-0000-0000-0000-000000000000}"/>
          </ac:picMkLst>
        </pc:picChg>
      </pc:sldChg>
      <pc:sldChg chg="addSp delSp modSp mod">
        <pc:chgData name="Stéphanie BOUR" userId="4b51f47a-12ff-4324-a0a9-a3ddf8a1b4fd" providerId="ADAL" clId="{7C42D575-B89D-1D43-913A-4D3B241B107E}" dt="2024-06-28T09:31:50.937" v="93"/>
        <pc:sldMkLst>
          <pc:docMk/>
          <pc:sldMk cId="0" sldId="277"/>
        </pc:sldMkLst>
        <pc:spChg chg="add mod">
          <ac:chgData name="Stéphanie BOUR" userId="4b51f47a-12ff-4324-a0a9-a3ddf8a1b4fd" providerId="ADAL" clId="{7C42D575-B89D-1D43-913A-4D3B241B107E}" dt="2024-06-28T09:31:50.937" v="93"/>
          <ac:spMkLst>
            <pc:docMk/>
            <pc:sldMk cId="0" sldId="277"/>
            <ac:spMk id="12" creationId="{96CF331D-94C8-9BA3-CE12-34023B57CC62}"/>
          </ac:spMkLst>
        </pc:spChg>
        <pc:spChg chg="add mod">
          <ac:chgData name="Stéphanie BOUR" userId="4b51f47a-12ff-4324-a0a9-a3ddf8a1b4fd" providerId="ADAL" clId="{7C42D575-B89D-1D43-913A-4D3B241B107E}" dt="2024-06-28T09:31:50.937" v="93"/>
          <ac:spMkLst>
            <pc:docMk/>
            <pc:sldMk cId="0" sldId="277"/>
            <ac:spMk id="14" creationId="{079E63DD-675B-2390-592C-F711031AE481}"/>
          </ac:spMkLst>
        </pc:spChg>
        <pc:spChg chg="del">
          <ac:chgData name="Stéphanie BOUR" userId="4b51f47a-12ff-4324-a0a9-a3ddf8a1b4fd" providerId="ADAL" clId="{7C42D575-B89D-1D43-913A-4D3B241B107E}" dt="2024-06-28T09:31:50.704" v="92" actId="478"/>
          <ac:spMkLst>
            <pc:docMk/>
            <pc:sldMk cId="0" sldId="277"/>
            <ac:spMk id="16" creationId="{00000000-0000-0000-0000-000000000000}"/>
          </ac:spMkLst>
        </pc:spChg>
        <pc:spChg chg="del">
          <ac:chgData name="Stéphanie BOUR" userId="4b51f47a-12ff-4324-a0a9-a3ddf8a1b4fd" providerId="ADAL" clId="{7C42D575-B89D-1D43-913A-4D3B241B107E}" dt="2024-06-28T09:31:50.704" v="92" actId="478"/>
          <ac:spMkLst>
            <pc:docMk/>
            <pc:sldMk cId="0" sldId="277"/>
            <ac:spMk id="18" creationId="{00000000-0000-0000-0000-000000000000}"/>
          </ac:spMkLst>
        </pc:spChg>
        <pc:spChg chg="del">
          <ac:chgData name="Stéphanie BOUR" userId="4b51f47a-12ff-4324-a0a9-a3ddf8a1b4fd" providerId="ADAL" clId="{7C42D575-B89D-1D43-913A-4D3B241B107E}" dt="2024-06-28T09:31:50.704" v="92" actId="478"/>
          <ac:spMkLst>
            <pc:docMk/>
            <pc:sldMk cId="0" sldId="277"/>
            <ac:spMk id="19" creationId="{00000000-0000-0000-0000-000000000000}"/>
          </ac:spMkLst>
        </pc:spChg>
        <pc:picChg chg="add mod">
          <ac:chgData name="Stéphanie BOUR" userId="4b51f47a-12ff-4324-a0a9-a3ddf8a1b4fd" providerId="ADAL" clId="{7C42D575-B89D-1D43-913A-4D3B241B107E}" dt="2024-06-28T09:31:50.937" v="93"/>
          <ac:picMkLst>
            <pc:docMk/>
            <pc:sldMk cId="0" sldId="277"/>
            <ac:picMk id="15" creationId="{C3123910-5E24-71D7-9DC0-2D5DF8E32711}"/>
          </ac:picMkLst>
        </pc:picChg>
        <pc:picChg chg="del">
          <ac:chgData name="Stéphanie BOUR" userId="4b51f47a-12ff-4324-a0a9-a3ddf8a1b4fd" providerId="ADAL" clId="{7C42D575-B89D-1D43-913A-4D3B241B107E}" dt="2024-06-28T09:31:50.704" v="92" actId="478"/>
          <ac:picMkLst>
            <pc:docMk/>
            <pc:sldMk cId="0" sldId="277"/>
            <ac:picMk id="22" creationId="{00000000-0000-0000-0000-000000000000}"/>
          </ac:picMkLst>
        </pc:picChg>
      </pc:sldChg>
      <pc:sldChg chg="addSp delSp modSp mod">
        <pc:chgData name="Stéphanie BOUR" userId="4b51f47a-12ff-4324-a0a9-a3ddf8a1b4fd" providerId="ADAL" clId="{7C42D575-B89D-1D43-913A-4D3B241B107E}" dt="2024-06-28T09:31:54.189" v="95"/>
        <pc:sldMkLst>
          <pc:docMk/>
          <pc:sldMk cId="0" sldId="278"/>
        </pc:sldMkLst>
        <pc:spChg chg="add mod">
          <ac:chgData name="Stéphanie BOUR" userId="4b51f47a-12ff-4324-a0a9-a3ddf8a1b4fd" providerId="ADAL" clId="{7C42D575-B89D-1D43-913A-4D3B241B107E}" dt="2024-06-28T09:31:54.189" v="95"/>
          <ac:spMkLst>
            <pc:docMk/>
            <pc:sldMk cId="0" sldId="278"/>
            <ac:spMk id="13" creationId="{AAF2F065-7FED-79A6-9F6F-07574BF733F4}"/>
          </ac:spMkLst>
        </pc:spChg>
        <pc:spChg chg="add mod">
          <ac:chgData name="Stéphanie BOUR" userId="4b51f47a-12ff-4324-a0a9-a3ddf8a1b4fd" providerId="ADAL" clId="{7C42D575-B89D-1D43-913A-4D3B241B107E}" dt="2024-06-28T09:31:54.189" v="95"/>
          <ac:spMkLst>
            <pc:docMk/>
            <pc:sldMk cId="0" sldId="278"/>
            <ac:spMk id="14" creationId="{162E51F7-82EE-B625-76A7-D5C36B1362BB}"/>
          </ac:spMkLst>
        </pc:spChg>
        <pc:spChg chg="del">
          <ac:chgData name="Stéphanie BOUR" userId="4b51f47a-12ff-4324-a0a9-a3ddf8a1b4fd" providerId="ADAL" clId="{7C42D575-B89D-1D43-913A-4D3B241B107E}" dt="2024-06-28T09:31:53.974" v="94" actId="478"/>
          <ac:spMkLst>
            <pc:docMk/>
            <pc:sldMk cId="0" sldId="278"/>
            <ac:spMk id="17" creationId="{00000000-0000-0000-0000-000000000000}"/>
          </ac:spMkLst>
        </pc:spChg>
        <pc:spChg chg="del">
          <ac:chgData name="Stéphanie BOUR" userId="4b51f47a-12ff-4324-a0a9-a3ddf8a1b4fd" providerId="ADAL" clId="{7C42D575-B89D-1D43-913A-4D3B241B107E}" dt="2024-06-28T09:31:53.974" v="94" actId="478"/>
          <ac:spMkLst>
            <pc:docMk/>
            <pc:sldMk cId="0" sldId="278"/>
            <ac:spMk id="18" creationId="{00000000-0000-0000-0000-000000000000}"/>
          </ac:spMkLst>
        </pc:spChg>
        <pc:picChg chg="add mod">
          <ac:chgData name="Stéphanie BOUR" userId="4b51f47a-12ff-4324-a0a9-a3ddf8a1b4fd" providerId="ADAL" clId="{7C42D575-B89D-1D43-913A-4D3B241B107E}" dt="2024-06-28T09:31:54.189" v="95"/>
          <ac:picMkLst>
            <pc:docMk/>
            <pc:sldMk cId="0" sldId="278"/>
            <ac:picMk id="15" creationId="{ECCB31C5-7C48-795B-7328-5FA1F5882063}"/>
          </ac:picMkLst>
        </pc:picChg>
        <pc:picChg chg="del">
          <ac:chgData name="Stéphanie BOUR" userId="4b51f47a-12ff-4324-a0a9-a3ddf8a1b4fd" providerId="ADAL" clId="{7C42D575-B89D-1D43-913A-4D3B241B107E}" dt="2024-06-28T09:31:53.974" v="94" actId="478"/>
          <ac:picMkLst>
            <pc:docMk/>
            <pc:sldMk cId="0" sldId="278"/>
            <ac:picMk id="21" creationId="{00000000-0000-0000-0000-000000000000}"/>
          </ac:picMkLst>
        </pc:picChg>
      </pc:sldChg>
      <pc:sldChg chg="addSp delSp modSp mod">
        <pc:chgData name="Stéphanie BOUR" userId="4b51f47a-12ff-4324-a0a9-a3ddf8a1b4fd" providerId="ADAL" clId="{7C42D575-B89D-1D43-913A-4D3B241B107E}" dt="2024-06-28T09:31:57.199" v="97"/>
        <pc:sldMkLst>
          <pc:docMk/>
          <pc:sldMk cId="0" sldId="279"/>
        </pc:sldMkLst>
        <pc:spChg chg="add mod">
          <ac:chgData name="Stéphanie BOUR" userId="4b51f47a-12ff-4324-a0a9-a3ddf8a1b4fd" providerId="ADAL" clId="{7C42D575-B89D-1D43-913A-4D3B241B107E}" dt="2024-06-28T09:31:57.199" v="97"/>
          <ac:spMkLst>
            <pc:docMk/>
            <pc:sldMk cId="0" sldId="279"/>
            <ac:spMk id="2" creationId="{FF62DF91-017A-C304-5BC4-DBD7419AC3F7}"/>
          </ac:spMkLst>
        </pc:spChg>
        <pc:spChg chg="add mod">
          <ac:chgData name="Stéphanie BOUR" userId="4b51f47a-12ff-4324-a0a9-a3ddf8a1b4fd" providerId="ADAL" clId="{7C42D575-B89D-1D43-913A-4D3B241B107E}" dt="2024-06-28T09:31:57.199" v="97"/>
          <ac:spMkLst>
            <pc:docMk/>
            <pc:sldMk cId="0" sldId="279"/>
            <ac:spMk id="3" creationId="{4CA2C6D1-D915-D8F0-51EA-C089CE557EFE}"/>
          </ac:spMkLst>
        </pc:spChg>
        <pc:spChg chg="del">
          <ac:chgData name="Stéphanie BOUR" userId="4b51f47a-12ff-4324-a0a9-a3ddf8a1b4fd" providerId="ADAL" clId="{7C42D575-B89D-1D43-913A-4D3B241B107E}" dt="2024-06-28T09:31:56.972" v="96" actId="478"/>
          <ac:spMkLst>
            <pc:docMk/>
            <pc:sldMk cId="0" sldId="279"/>
            <ac:spMk id="21" creationId="{00000000-0000-0000-0000-000000000000}"/>
          </ac:spMkLst>
        </pc:spChg>
        <pc:spChg chg="del">
          <ac:chgData name="Stéphanie BOUR" userId="4b51f47a-12ff-4324-a0a9-a3ddf8a1b4fd" providerId="ADAL" clId="{7C42D575-B89D-1D43-913A-4D3B241B107E}" dt="2024-06-28T09:31:56.972" v="96" actId="478"/>
          <ac:spMkLst>
            <pc:docMk/>
            <pc:sldMk cId="0" sldId="279"/>
            <ac:spMk id="23" creationId="{00000000-0000-0000-0000-000000000000}"/>
          </ac:spMkLst>
        </pc:spChg>
        <pc:spChg chg="del">
          <ac:chgData name="Stéphanie BOUR" userId="4b51f47a-12ff-4324-a0a9-a3ddf8a1b4fd" providerId="ADAL" clId="{7C42D575-B89D-1D43-913A-4D3B241B107E}" dt="2024-06-28T09:31:56.972" v="96" actId="478"/>
          <ac:spMkLst>
            <pc:docMk/>
            <pc:sldMk cId="0" sldId="279"/>
            <ac:spMk id="24" creationId="{00000000-0000-0000-0000-000000000000}"/>
          </ac:spMkLst>
        </pc:spChg>
        <pc:picChg chg="add mod">
          <ac:chgData name="Stéphanie BOUR" userId="4b51f47a-12ff-4324-a0a9-a3ddf8a1b4fd" providerId="ADAL" clId="{7C42D575-B89D-1D43-913A-4D3B241B107E}" dt="2024-06-28T09:31:57.199" v="97"/>
          <ac:picMkLst>
            <pc:docMk/>
            <pc:sldMk cId="0" sldId="279"/>
            <ac:picMk id="4" creationId="{F694AE73-8A23-57A7-7D4C-A7F4619634F5}"/>
          </ac:picMkLst>
        </pc:picChg>
        <pc:picChg chg="del">
          <ac:chgData name="Stéphanie BOUR" userId="4b51f47a-12ff-4324-a0a9-a3ddf8a1b4fd" providerId="ADAL" clId="{7C42D575-B89D-1D43-913A-4D3B241B107E}" dt="2024-06-28T09:31:56.972" v="96" actId="478"/>
          <ac:picMkLst>
            <pc:docMk/>
            <pc:sldMk cId="0" sldId="279"/>
            <ac:picMk id="26" creationId="{00000000-0000-0000-0000-000000000000}"/>
          </ac:picMkLst>
        </pc:picChg>
      </pc:sldChg>
      <pc:sldChg chg="addSp delSp modSp mod">
        <pc:chgData name="Stéphanie BOUR" userId="4b51f47a-12ff-4324-a0a9-a3ddf8a1b4fd" providerId="ADAL" clId="{7C42D575-B89D-1D43-913A-4D3B241B107E}" dt="2024-06-28T09:32:00.212" v="99"/>
        <pc:sldMkLst>
          <pc:docMk/>
          <pc:sldMk cId="0" sldId="280"/>
        </pc:sldMkLst>
        <pc:spChg chg="add mod">
          <ac:chgData name="Stéphanie BOUR" userId="4b51f47a-12ff-4324-a0a9-a3ddf8a1b4fd" providerId="ADAL" clId="{7C42D575-B89D-1D43-913A-4D3B241B107E}" dt="2024-06-28T09:32:00.212" v="99"/>
          <ac:spMkLst>
            <pc:docMk/>
            <pc:sldMk cId="0" sldId="280"/>
            <ac:spMk id="12" creationId="{19E41203-2B01-CCD6-1C75-6C0C27B9DFBD}"/>
          </ac:spMkLst>
        </pc:spChg>
        <pc:spChg chg="add mod">
          <ac:chgData name="Stéphanie BOUR" userId="4b51f47a-12ff-4324-a0a9-a3ddf8a1b4fd" providerId="ADAL" clId="{7C42D575-B89D-1D43-913A-4D3B241B107E}" dt="2024-06-28T09:32:00.212" v="99"/>
          <ac:spMkLst>
            <pc:docMk/>
            <pc:sldMk cId="0" sldId="280"/>
            <ac:spMk id="17" creationId="{B9E30A7E-9F28-5C70-33E6-9730D7219E94}"/>
          </ac:spMkLst>
        </pc:spChg>
        <pc:spChg chg="del">
          <ac:chgData name="Stéphanie BOUR" userId="4b51f47a-12ff-4324-a0a9-a3ddf8a1b4fd" providerId="ADAL" clId="{7C42D575-B89D-1D43-913A-4D3B241B107E}" dt="2024-06-28T09:31:59.999" v="98" actId="478"/>
          <ac:spMkLst>
            <pc:docMk/>
            <pc:sldMk cId="0" sldId="280"/>
            <ac:spMk id="21" creationId="{00000000-0000-0000-0000-000000000000}"/>
          </ac:spMkLst>
        </pc:spChg>
        <pc:spChg chg="del">
          <ac:chgData name="Stéphanie BOUR" userId="4b51f47a-12ff-4324-a0a9-a3ddf8a1b4fd" providerId="ADAL" clId="{7C42D575-B89D-1D43-913A-4D3B241B107E}" dt="2024-06-28T09:31:59.999" v="98" actId="478"/>
          <ac:spMkLst>
            <pc:docMk/>
            <pc:sldMk cId="0" sldId="280"/>
            <ac:spMk id="22" creationId="{00000000-0000-0000-0000-000000000000}"/>
          </ac:spMkLst>
        </pc:spChg>
        <pc:picChg chg="add mod">
          <ac:chgData name="Stéphanie BOUR" userId="4b51f47a-12ff-4324-a0a9-a3ddf8a1b4fd" providerId="ADAL" clId="{7C42D575-B89D-1D43-913A-4D3B241B107E}" dt="2024-06-28T09:32:00.212" v="99"/>
          <ac:picMkLst>
            <pc:docMk/>
            <pc:sldMk cId="0" sldId="280"/>
            <ac:picMk id="18" creationId="{CCF677A1-B512-6112-FC04-CCB323247FBE}"/>
          </ac:picMkLst>
        </pc:picChg>
        <pc:picChg chg="del">
          <ac:chgData name="Stéphanie BOUR" userId="4b51f47a-12ff-4324-a0a9-a3ddf8a1b4fd" providerId="ADAL" clId="{7C42D575-B89D-1D43-913A-4D3B241B107E}" dt="2024-06-28T09:31:59.999" v="98" actId="478"/>
          <ac:picMkLst>
            <pc:docMk/>
            <pc:sldMk cId="0" sldId="280"/>
            <ac:picMk id="26" creationId="{00000000-0000-0000-0000-000000000000}"/>
          </ac:picMkLst>
        </pc:picChg>
      </pc:sldChg>
      <pc:sldChg chg="addSp delSp modSp mod">
        <pc:chgData name="Stéphanie BOUR" userId="4b51f47a-12ff-4324-a0a9-a3ddf8a1b4fd" providerId="ADAL" clId="{7C42D575-B89D-1D43-913A-4D3B241B107E}" dt="2024-06-28T09:32:03.570" v="101"/>
        <pc:sldMkLst>
          <pc:docMk/>
          <pc:sldMk cId="0" sldId="281"/>
        </pc:sldMkLst>
        <pc:spChg chg="add mod">
          <ac:chgData name="Stéphanie BOUR" userId="4b51f47a-12ff-4324-a0a9-a3ddf8a1b4fd" providerId="ADAL" clId="{7C42D575-B89D-1D43-913A-4D3B241B107E}" dt="2024-06-28T09:32:03.570" v="101"/>
          <ac:spMkLst>
            <pc:docMk/>
            <pc:sldMk cId="0" sldId="281"/>
            <ac:spMk id="10" creationId="{3FF63D7D-3A84-BC4B-2C12-6FCAD227EBDC}"/>
          </ac:spMkLst>
        </pc:spChg>
        <pc:spChg chg="add mod">
          <ac:chgData name="Stéphanie BOUR" userId="4b51f47a-12ff-4324-a0a9-a3ddf8a1b4fd" providerId="ADAL" clId="{7C42D575-B89D-1D43-913A-4D3B241B107E}" dt="2024-06-28T09:32:03.570" v="101"/>
          <ac:spMkLst>
            <pc:docMk/>
            <pc:sldMk cId="0" sldId="281"/>
            <ac:spMk id="11" creationId="{2186F715-D8F5-AA67-66FD-2B76877224C9}"/>
          </ac:spMkLst>
        </pc:spChg>
        <pc:spChg chg="del">
          <ac:chgData name="Stéphanie BOUR" userId="4b51f47a-12ff-4324-a0a9-a3ddf8a1b4fd" providerId="ADAL" clId="{7C42D575-B89D-1D43-913A-4D3B241B107E}" dt="2024-06-28T09:32:03.315" v="100" actId="478"/>
          <ac:spMkLst>
            <pc:docMk/>
            <pc:sldMk cId="0" sldId="281"/>
            <ac:spMk id="12" creationId="{00000000-0000-0000-0000-000000000000}"/>
          </ac:spMkLst>
        </pc:spChg>
        <pc:spChg chg="del">
          <ac:chgData name="Stéphanie BOUR" userId="4b51f47a-12ff-4324-a0a9-a3ddf8a1b4fd" providerId="ADAL" clId="{7C42D575-B89D-1D43-913A-4D3B241B107E}" dt="2024-06-28T09:32:03.315" v="100" actId="478"/>
          <ac:spMkLst>
            <pc:docMk/>
            <pc:sldMk cId="0" sldId="281"/>
            <ac:spMk id="14" creationId="{00000000-0000-0000-0000-000000000000}"/>
          </ac:spMkLst>
        </pc:spChg>
        <pc:spChg chg="del">
          <ac:chgData name="Stéphanie BOUR" userId="4b51f47a-12ff-4324-a0a9-a3ddf8a1b4fd" providerId="ADAL" clId="{7C42D575-B89D-1D43-913A-4D3B241B107E}" dt="2024-06-28T09:32:03.315" v="100" actId="478"/>
          <ac:spMkLst>
            <pc:docMk/>
            <pc:sldMk cId="0" sldId="281"/>
            <ac:spMk id="15" creationId="{00000000-0000-0000-0000-000000000000}"/>
          </ac:spMkLst>
        </pc:spChg>
        <pc:picChg chg="add mod">
          <ac:chgData name="Stéphanie BOUR" userId="4b51f47a-12ff-4324-a0a9-a3ddf8a1b4fd" providerId="ADAL" clId="{7C42D575-B89D-1D43-913A-4D3B241B107E}" dt="2024-06-28T09:32:03.570" v="101"/>
          <ac:picMkLst>
            <pc:docMk/>
            <pc:sldMk cId="0" sldId="281"/>
            <ac:picMk id="13" creationId="{85024027-6E21-F9E3-ABF9-89500E68E4E9}"/>
          </ac:picMkLst>
        </pc:picChg>
        <pc:picChg chg="del">
          <ac:chgData name="Stéphanie BOUR" userId="4b51f47a-12ff-4324-a0a9-a3ddf8a1b4fd" providerId="ADAL" clId="{7C42D575-B89D-1D43-913A-4D3B241B107E}" dt="2024-06-28T09:32:03.315" v="100" actId="478"/>
          <ac:picMkLst>
            <pc:docMk/>
            <pc:sldMk cId="0" sldId="281"/>
            <ac:picMk id="17" creationId="{00000000-0000-0000-0000-000000000000}"/>
          </ac:picMkLst>
        </pc:picChg>
      </pc:sldChg>
      <pc:sldChg chg="addSp delSp modSp mod">
        <pc:chgData name="Stéphanie BOUR" userId="4b51f47a-12ff-4324-a0a9-a3ddf8a1b4fd" providerId="ADAL" clId="{7C42D575-B89D-1D43-913A-4D3B241B107E}" dt="2024-06-28T09:32:07.359" v="103"/>
        <pc:sldMkLst>
          <pc:docMk/>
          <pc:sldMk cId="0" sldId="282"/>
        </pc:sldMkLst>
        <pc:spChg chg="add mod">
          <ac:chgData name="Stéphanie BOUR" userId="4b51f47a-12ff-4324-a0a9-a3ddf8a1b4fd" providerId="ADAL" clId="{7C42D575-B89D-1D43-913A-4D3B241B107E}" dt="2024-06-28T09:32:07.359" v="103"/>
          <ac:spMkLst>
            <pc:docMk/>
            <pc:sldMk cId="0" sldId="282"/>
            <ac:spMk id="5" creationId="{A386FCC3-6BA0-152A-CED2-76335EA87B53}"/>
          </ac:spMkLst>
        </pc:spChg>
        <pc:spChg chg="add mod">
          <ac:chgData name="Stéphanie BOUR" userId="4b51f47a-12ff-4324-a0a9-a3ddf8a1b4fd" providerId="ADAL" clId="{7C42D575-B89D-1D43-913A-4D3B241B107E}" dt="2024-06-28T09:32:07.359" v="103"/>
          <ac:spMkLst>
            <pc:docMk/>
            <pc:sldMk cId="0" sldId="282"/>
            <ac:spMk id="6" creationId="{87D3AFD7-8DA8-E1DE-C246-3F141D6FCE3B}"/>
          </ac:spMkLst>
        </pc:spChg>
        <pc:spChg chg="del">
          <ac:chgData name="Stéphanie BOUR" userId="4b51f47a-12ff-4324-a0a9-a3ddf8a1b4fd" providerId="ADAL" clId="{7C42D575-B89D-1D43-913A-4D3B241B107E}" dt="2024-06-28T09:32:07.095" v="102" actId="478"/>
          <ac:spMkLst>
            <pc:docMk/>
            <pc:sldMk cId="0" sldId="282"/>
            <ac:spMk id="22" creationId="{00000000-0000-0000-0000-000000000000}"/>
          </ac:spMkLst>
        </pc:spChg>
        <pc:spChg chg="del">
          <ac:chgData name="Stéphanie BOUR" userId="4b51f47a-12ff-4324-a0a9-a3ddf8a1b4fd" providerId="ADAL" clId="{7C42D575-B89D-1D43-913A-4D3B241B107E}" dt="2024-06-28T09:32:07.095" v="102" actId="478"/>
          <ac:spMkLst>
            <pc:docMk/>
            <pc:sldMk cId="0" sldId="282"/>
            <ac:spMk id="24" creationId="{00000000-0000-0000-0000-000000000000}"/>
          </ac:spMkLst>
        </pc:spChg>
        <pc:spChg chg="del">
          <ac:chgData name="Stéphanie BOUR" userId="4b51f47a-12ff-4324-a0a9-a3ddf8a1b4fd" providerId="ADAL" clId="{7C42D575-B89D-1D43-913A-4D3B241B107E}" dt="2024-06-28T09:32:07.095" v="102" actId="478"/>
          <ac:spMkLst>
            <pc:docMk/>
            <pc:sldMk cId="0" sldId="282"/>
            <ac:spMk id="25" creationId="{00000000-0000-0000-0000-000000000000}"/>
          </ac:spMkLst>
        </pc:spChg>
        <pc:picChg chg="add mod">
          <ac:chgData name="Stéphanie BOUR" userId="4b51f47a-12ff-4324-a0a9-a3ddf8a1b4fd" providerId="ADAL" clId="{7C42D575-B89D-1D43-913A-4D3B241B107E}" dt="2024-06-28T09:32:07.359" v="103"/>
          <ac:picMkLst>
            <pc:docMk/>
            <pc:sldMk cId="0" sldId="282"/>
            <ac:picMk id="7" creationId="{B9426633-3ECB-CA4B-6476-B133FB90C322}"/>
          </ac:picMkLst>
        </pc:picChg>
        <pc:picChg chg="del">
          <ac:chgData name="Stéphanie BOUR" userId="4b51f47a-12ff-4324-a0a9-a3ddf8a1b4fd" providerId="ADAL" clId="{7C42D575-B89D-1D43-913A-4D3B241B107E}" dt="2024-06-28T09:32:07.095" v="102" actId="478"/>
          <ac:picMkLst>
            <pc:docMk/>
            <pc:sldMk cId="0" sldId="282"/>
            <ac:picMk id="28" creationId="{00000000-0000-0000-0000-000000000000}"/>
          </ac:picMkLst>
        </pc:picChg>
      </pc:sldChg>
      <pc:sldChg chg="addSp delSp modSp mod">
        <pc:chgData name="Stéphanie BOUR" userId="4b51f47a-12ff-4324-a0a9-a3ddf8a1b4fd" providerId="ADAL" clId="{7C42D575-B89D-1D43-913A-4D3B241B107E}" dt="2024-06-28T09:32:10.452" v="105"/>
        <pc:sldMkLst>
          <pc:docMk/>
          <pc:sldMk cId="0" sldId="283"/>
        </pc:sldMkLst>
        <pc:spChg chg="add mod">
          <ac:chgData name="Stéphanie BOUR" userId="4b51f47a-12ff-4324-a0a9-a3ddf8a1b4fd" providerId="ADAL" clId="{7C42D575-B89D-1D43-913A-4D3B241B107E}" dt="2024-06-28T09:32:10.452" v="105"/>
          <ac:spMkLst>
            <pc:docMk/>
            <pc:sldMk cId="0" sldId="283"/>
            <ac:spMk id="6" creationId="{B526900D-F976-179D-77FA-37206CB55A83}"/>
          </ac:spMkLst>
        </pc:spChg>
        <pc:spChg chg="add mod">
          <ac:chgData name="Stéphanie BOUR" userId="4b51f47a-12ff-4324-a0a9-a3ddf8a1b4fd" providerId="ADAL" clId="{7C42D575-B89D-1D43-913A-4D3B241B107E}" dt="2024-06-28T09:32:10.452" v="105"/>
          <ac:spMkLst>
            <pc:docMk/>
            <pc:sldMk cId="0" sldId="283"/>
            <ac:spMk id="7" creationId="{D99EF93E-342A-2AA9-9362-52524E137673}"/>
          </ac:spMkLst>
        </pc:spChg>
        <pc:spChg chg="del">
          <ac:chgData name="Stéphanie BOUR" userId="4b51f47a-12ff-4324-a0a9-a3ddf8a1b4fd" providerId="ADAL" clId="{7C42D575-B89D-1D43-913A-4D3B241B107E}" dt="2024-06-28T09:32:10.153" v="104" actId="478"/>
          <ac:spMkLst>
            <pc:docMk/>
            <pc:sldMk cId="0" sldId="283"/>
            <ac:spMk id="12" creationId="{00000000-0000-0000-0000-000000000000}"/>
          </ac:spMkLst>
        </pc:spChg>
        <pc:spChg chg="del">
          <ac:chgData name="Stéphanie BOUR" userId="4b51f47a-12ff-4324-a0a9-a3ddf8a1b4fd" providerId="ADAL" clId="{7C42D575-B89D-1D43-913A-4D3B241B107E}" dt="2024-06-28T09:32:10.153" v="104" actId="478"/>
          <ac:spMkLst>
            <pc:docMk/>
            <pc:sldMk cId="0" sldId="283"/>
            <ac:spMk id="14" creationId="{00000000-0000-0000-0000-000000000000}"/>
          </ac:spMkLst>
        </pc:spChg>
        <pc:spChg chg="del">
          <ac:chgData name="Stéphanie BOUR" userId="4b51f47a-12ff-4324-a0a9-a3ddf8a1b4fd" providerId="ADAL" clId="{7C42D575-B89D-1D43-913A-4D3B241B107E}" dt="2024-06-28T09:32:10.153" v="104" actId="478"/>
          <ac:spMkLst>
            <pc:docMk/>
            <pc:sldMk cId="0" sldId="283"/>
            <ac:spMk id="15" creationId="{00000000-0000-0000-0000-000000000000}"/>
          </ac:spMkLst>
        </pc:spChg>
        <pc:picChg chg="add mod">
          <ac:chgData name="Stéphanie BOUR" userId="4b51f47a-12ff-4324-a0a9-a3ddf8a1b4fd" providerId="ADAL" clId="{7C42D575-B89D-1D43-913A-4D3B241B107E}" dt="2024-06-28T09:32:10.452" v="105"/>
          <ac:picMkLst>
            <pc:docMk/>
            <pc:sldMk cId="0" sldId="283"/>
            <ac:picMk id="8" creationId="{4BE69FF1-6D42-C081-0278-D94F12754A31}"/>
          </ac:picMkLst>
        </pc:picChg>
        <pc:picChg chg="del">
          <ac:chgData name="Stéphanie BOUR" userId="4b51f47a-12ff-4324-a0a9-a3ddf8a1b4fd" providerId="ADAL" clId="{7C42D575-B89D-1D43-913A-4D3B241B107E}" dt="2024-06-28T09:32:10.153" v="104" actId="478"/>
          <ac:picMkLst>
            <pc:docMk/>
            <pc:sldMk cId="0" sldId="283"/>
            <ac:picMk id="18" creationId="{00000000-0000-0000-0000-000000000000}"/>
          </ac:picMkLst>
        </pc:picChg>
      </pc:sldChg>
      <pc:sldChg chg="addSp delSp modSp mod">
        <pc:chgData name="Stéphanie BOUR" userId="4b51f47a-12ff-4324-a0a9-a3ddf8a1b4fd" providerId="ADAL" clId="{7C42D575-B89D-1D43-913A-4D3B241B107E}" dt="2024-06-28T09:32:13.729" v="107"/>
        <pc:sldMkLst>
          <pc:docMk/>
          <pc:sldMk cId="0" sldId="284"/>
        </pc:sldMkLst>
        <pc:spChg chg="add mod">
          <ac:chgData name="Stéphanie BOUR" userId="4b51f47a-12ff-4324-a0a9-a3ddf8a1b4fd" providerId="ADAL" clId="{7C42D575-B89D-1D43-913A-4D3B241B107E}" dt="2024-06-28T09:32:13.729" v="107"/>
          <ac:spMkLst>
            <pc:docMk/>
            <pc:sldMk cId="0" sldId="284"/>
            <ac:spMk id="4" creationId="{5A848D2E-4BB9-D32E-C55E-0B7D076DC452}"/>
          </ac:spMkLst>
        </pc:spChg>
        <pc:spChg chg="add mod">
          <ac:chgData name="Stéphanie BOUR" userId="4b51f47a-12ff-4324-a0a9-a3ddf8a1b4fd" providerId="ADAL" clId="{7C42D575-B89D-1D43-913A-4D3B241B107E}" dt="2024-06-28T09:32:13.729" v="107"/>
          <ac:spMkLst>
            <pc:docMk/>
            <pc:sldMk cId="0" sldId="284"/>
            <ac:spMk id="7" creationId="{360C98D1-A580-62B2-1D7B-5113BE0E282C}"/>
          </ac:spMkLst>
        </pc:spChg>
        <pc:spChg chg="del">
          <ac:chgData name="Stéphanie BOUR" userId="4b51f47a-12ff-4324-a0a9-a3ddf8a1b4fd" providerId="ADAL" clId="{7C42D575-B89D-1D43-913A-4D3B241B107E}" dt="2024-06-28T09:32:13.491" v="106" actId="478"/>
          <ac:spMkLst>
            <pc:docMk/>
            <pc:sldMk cId="0" sldId="284"/>
            <ac:spMk id="11" creationId="{00000000-0000-0000-0000-000000000000}"/>
          </ac:spMkLst>
        </pc:spChg>
        <pc:spChg chg="del">
          <ac:chgData name="Stéphanie BOUR" userId="4b51f47a-12ff-4324-a0a9-a3ddf8a1b4fd" providerId="ADAL" clId="{7C42D575-B89D-1D43-913A-4D3B241B107E}" dt="2024-06-28T09:32:13.491" v="106" actId="478"/>
          <ac:spMkLst>
            <pc:docMk/>
            <pc:sldMk cId="0" sldId="284"/>
            <ac:spMk id="13" creationId="{00000000-0000-0000-0000-000000000000}"/>
          </ac:spMkLst>
        </pc:spChg>
        <pc:spChg chg="del">
          <ac:chgData name="Stéphanie BOUR" userId="4b51f47a-12ff-4324-a0a9-a3ddf8a1b4fd" providerId="ADAL" clId="{7C42D575-B89D-1D43-913A-4D3B241B107E}" dt="2024-06-28T09:32:13.491" v="106" actId="478"/>
          <ac:spMkLst>
            <pc:docMk/>
            <pc:sldMk cId="0" sldId="284"/>
            <ac:spMk id="14" creationId="{00000000-0000-0000-0000-000000000000}"/>
          </ac:spMkLst>
        </pc:spChg>
        <pc:picChg chg="add mod">
          <ac:chgData name="Stéphanie BOUR" userId="4b51f47a-12ff-4324-a0a9-a3ddf8a1b4fd" providerId="ADAL" clId="{7C42D575-B89D-1D43-913A-4D3B241B107E}" dt="2024-06-28T09:32:13.729" v="107"/>
          <ac:picMkLst>
            <pc:docMk/>
            <pc:sldMk cId="0" sldId="284"/>
            <ac:picMk id="8" creationId="{5D12BB74-AD9A-6F4A-4DE2-8DF83CD5B64F}"/>
          </ac:picMkLst>
        </pc:picChg>
        <pc:picChg chg="del">
          <ac:chgData name="Stéphanie BOUR" userId="4b51f47a-12ff-4324-a0a9-a3ddf8a1b4fd" providerId="ADAL" clId="{7C42D575-B89D-1D43-913A-4D3B241B107E}" dt="2024-06-28T09:32:13.491" v="106" actId="478"/>
          <ac:picMkLst>
            <pc:docMk/>
            <pc:sldMk cId="0" sldId="284"/>
            <ac:picMk id="18" creationId="{00000000-0000-0000-0000-000000000000}"/>
          </ac:picMkLst>
        </pc:picChg>
      </pc:sldChg>
      <pc:sldChg chg="addSp delSp modSp mod">
        <pc:chgData name="Stéphanie BOUR" userId="4b51f47a-12ff-4324-a0a9-a3ddf8a1b4fd" providerId="ADAL" clId="{7C42D575-B89D-1D43-913A-4D3B241B107E}" dt="2024-06-28T09:32:16.119" v="109"/>
        <pc:sldMkLst>
          <pc:docMk/>
          <pc:sldMk cId="0" sldId="285"/>
        </pc:sldMkLst>
        <pc:spChg chg="add mod">
          <ac:chgData name="Stéphanie BOUR" userId="4b51f47a-12ff-4324-a0a9-a3ddf8a1b4fd" providerId="ADAL" clId="{7C42D575-B89D-1D43-913A-4D3B241B107E}" dt="2024-06-28T09:32:16.119" v="109"/>
          <ac:spMkLst>
            <pc:docMk/>
            <pc:sldMk cId="0" sldId="285"/>
            <ac:spMk id="4" creationId="{09105F50-86B5-B9F0-CE21-AA1E12D36740}"/>
          </ac:spMkLst>
        </pc:spChg>
        <pc:spChg chg="add mod">
          <ac:chgData name="Stéphanie BOUR" userId="4b51f47a-12ff-4324-a0a9-a3ddf8a1b4fd" providerId="ADAL" clId="{7C42D575-B89D-1D43-913A-4D3B241B107E}" dt="2024-06-28T09:32:16.119" v="109"/>
          <ac:spMkLst>
            <pc:docMk/>
            <pc:sldMk cId="0" sldId="285"/>
            <ac:spMk id="7" creationId="{E2CC9177-58FE-6A7E-2379-287442408E2F}"/>
          </ac:spMkLst>
        </pc:spChg>
        <pc:spChg chg="del">
          <ac:chgData name="Stéphanie BOUR" userId="4b51f47a-12ff-4324-a0a9-a3ddf8a1b4fd" providerId="ADAL" clId="{7C42D575-B89D-1D43-913A-4D3B241B107E}" dt="2024-06-28T09:32:15.876" v="108" actId="478"/>
          <ac:spMkLst>
            <pc:docMk/>
            <pc:sldMk cId="0" sldId="285"/>
            <ac:spMk id="11" creationId="{00000000-0000-0000-0000-000000000000}"/>
          </ac:spMkLst>
        </pc:spChg>
        <pc:spChg chg="del">
          <ac:chgData name="Stéphanie BOUR" userId="4b51f47a-12ff-4324-a0a9-a3ddf8a1b4fd" providerId="ADAL" clId="{7C42D575-B89D-1D43-913A-4D3B241B107E}" dt="2024-06-28T09:32:15.876" v="108" actId="478"/>
          <ac:spMkLst>
            <pc:docMk/>
            <pc:sldMk cId="0" sldId="285"/>
            <ac:spMk id="13" creationId="{00000000-0000-0000-0000-000000000000}"/>
          </ac:spMkLst>
        </pc:spChg>
        <pc:spChg chg="del">
          <ac:chgData name="Stéphanie BOUR" userId="4b51f47a-12ff-4324-a0a9-a3ddf8a1b4fd" providerId="ADAL" clId="{7C42D575-B89D-1D43-913A-4D3B241B107E}" dt="2024-06-28T09:32:15.876" v="108" actId="478"/>
          <ac:spMkLst>
            <pc:docMk/>
            <pc:sldMk cId="0" sldId="285"/>
            <ac:spMk id="14" creationId="{00000000-0000-0000-0000-000000000000}"/>
          </ac:spMkLst>
        </pc:spChg>
        <pc:picChg chg="add mod">
          <ac:chgData name="Stéphanie BOUR" userId="4b51f47a-12ff-4324-a0a9-a3ddf8a1b4fd" providerId="ADAL" clId="{7C42D575-B89D-1D43-913A-4D3B241B107E}" dt="2024-06-28T09:32:16.119" v="109"/>
          <ac:picMkLst>
            <pc:docMk/>
            <pc:sldMk cId="0" sldId="285"/>
            <ac:picMk id="8" creationId="{D8AF9C66-9BAA-CAAC-8BD5-427BC320836B}"/>
          </ac:picMkLst>
        </pc:picChg>
        <pc:picChg chg="del">
          <ac:chgData name="Stéphanie BOUR" userId="4b51f47a-12ff-4324-a0a9-a3ddf8a1b4fd" providerId="ADAL" clId="{7C42D575-B89D-1D43-913A-4D3B241B107E}" dt="2024-06-28T09:32:15.876" v="108" actId="478"/>
          <ac:picMkLst>
            <pc:docMk/>
            <pc:sldMk cId="0" sldId="285"/>
            <ac:picMk id="18" creationId="{00000000-0000-0000-0000-000000000000}"/>
          </ac:picMkLst>
        </pc:picChg>
      </pc:sldChg>
      <pc:sldChg chg="addSp delSp modSp mod">
        <pc:chgData name="Stéphanie BOUR" userId="4b51f47a-12ff-4324-a0a9-a3ddf8a1b4fd" providerId="ADAL" clId="{7C42D575-B89D-1D43-913A-4D3B241B107E}" dt="2024-06-28T09:32:19.342" v="111"/>
        <pc:sldMkLst>
          <pc:docMk/>
          <pc:sldMk cId="0" sldId="286"/>
        </pc:sldMkLst>
        <pc:spChg chg="add mod">
          <ac:chgData name="Stéphanie BOUR" userId="4b51f47a-12ff-4324-a0a9-a3ddf8a1b4fd" providerId="ADAL" clId="{7C42D575-B89D-1D43-913A-4D3B241B107E}" dt="2024-06-28T09:32:19.342" v="111"/>
          <ac:spMkLst>
            <pc:docMk/>
            <pc:sldMk cId="0" sldId="286"/>
            <ac:spMk id="4" creationId="{C6DECC61-F000-1D53-6B3A-8B0CA787C918}"/>
          </ac:spMkLst>
        </pc:spChg>
        <pc:spChg chg="add mod">
          <ac:chgData name="Stéphanie BOUR" userId="4b51f47a-12ff-4324-a0a9-a3ddf8a1b4fd" providerId="ADAL" clId="{7C42D575-B89D-1D43-913A-4D3B241B107E}" dt="2024-06-28T09:32:19.342" v="111"/>
          <ac:spMkLst>
            <pc:docMk/>
            <pc:sldMk cId="0" sldId="286"/>
            <ac:spMk id="7" creationId="{ED5DF33B-BAF3-961D-86B5-4589B9688400}"/>
          </ac:spMkLst>
        </pc:spChg>
        <pc:spChg chg="del">
          <ac:chgData name="Stéphanie BOUR" userId="4b51f47a-12ff-4324-a0a9-a3ddf8a1b4fd" providerId="ADAL" clId="{7C42D575-B89D-1D43-913A-4D3B241B107E}" dt="2024-06-28T09:32:19.075" v="110" actId="478"/>
          <ac:spMkLst>
            <pc:docMk/>
            <pc:sldMk cId="0" sldId="286"/>
            <ac:spMk id="11" creationId="{00000000-0000-0000-0000-000000000000}"/>
          </ac:spMkLst>
        </pc:spChg>
        <pc:spChg chg="del">
          <ac:chgData name="Stéphanie BOUR" userId="4b51f47a-12ff-4324-a0a9-a3ddf8a1b4fd" providerId="ADAL" clId="{7C42D575-B89D-1D43-913A-4D3B241B107E}" dt="2024-06-28T09:32:19.075" v="110" actId="478"/>
          <ac:spMkLst>
            <pc:docMk/>
            <pc:sldMk cId="0" sldId="286"/>
            <ac:spMk id="13" creationId="{00000000-0000-0000-0000-000000000000}"/>
          </ac:spMkLst>
        </pc:spChg>
        <pc:spChg chg="del">
          <ac:chgData name="Stéphanie BOUR" userId="4b51f47a-12ff-4324-a0a9-a3ddf8a1b4fd" providerId="ADAL" clId="{7C42D575-B89D-1D43-913A-4D3B241B107E}" dt="2024-06-28T09:32:19.075" v="110" actId="478"/>
          <ac:spMkLst>
            <pc:docMk/>
            <pc:sldMk cId="0" sldId="286"/>
            <ac:spMk id="14" creationId="{00000000-0000-0000-0000-000000000000}"/>
          </ac:spMkLst>
        </pc:spChg>
        <pc:picChg chg="add mod">
          <ac:chgData name="Stéphanie BOUR" userId="4b51f47a-12ff-4324-a0a9-a3ddf8a1b4fd" providerId="ADAL" clId="{7C42D575-B89D-1D43-913A-4D3B241B107E}" dt="2024-06-28T09:32:19.342" v="111"/>
          <ac:picMkLst>
            <pc:docMk/>
            <pc:sldMk cId="0" sldId="286"/>
            <ac:picMk id="8" creationId="{62D4E715-AF06-5D89-2E7D-6205BD02D930}"/>
          </ac:picMkLst>
        </pc:picChg>
        <pc:picChg chg="del">
          <ac:chgData name="Stéphanie BOUR" userId="4b51f47a-12ff-4324-a0a9-a3ddf8a1b4fd" providerId="ADAL" clId="{7C42D575-B89D-1D43-913A-4D3B241B107E}" dt="2024-06-28T09:32:19.075" v="110" actId="478"/>
          <ac:picMkLst>
            <pc:docMk/>
            <pc:sldMk cId="0" sldId="286"/>
            <ac:picMk id="18" creationId="{00000000-0000-0000-0000-000000000000}"/>
          </ac:picMkLst>
        </pc:picChg>
      </pc:sldChg>
      <pc:sldChg chg="addSp delSp modSp mod">
        <pc:chgData name="Stéphanie BOUR" userId="4b51f47a-12ff-4324-a0a9-a3ddf8a1b4fd" providerId="ADAL" clId="{7C42D575-B89D-1D43-913A-4D3B241B107E}" dt="2024-06-28T09:32:22.329" v="113"/>
        <pc:sldMkLst>
          <pc:docMk/>
          <pc:sldMk cId="0" sldId="287"/>
        </pc:sldMkLst>
        <pc:spChg chg="add mod">
          <ac:chgData name="Stéphanie BOUR" userId="4b51f47a-12ff-4324-a0a9-a3ddf8a1b4fd" providerId="ADAL" clId="{7C42D575-B89D-1D43-913A-4D3B241B107E}" dt="2024-06-28T09:32:22.329" v="113"/>
          <ac:spMkLst>
            <pc:docMk/>
            <pc:sldMk cId="0" sldId="287"/>
            <ac:spMk id="4" creationId="{65D1BE62-5A77-C04C-C80E-6302A30FFEE1}"/>
          </ac:spMkLst>
        </pc:spChg>
        <pc:spChg chg="add mod">
          <ac:chgData name="Stéphanie BOUR" userId="4b51f47a-12ff-4324-a0a9-a3ddf8a1b4fd" providerId="ADAL" clId="{7C42D575-B89D-1D43-913A-4D3B241B107E}" dt="2024-06-28T09:32:22.329" v="113"/>
          <ac:spMkLst>
            <pc:docMk/>
            <pc:sldMk cId="0" sldId="287"/>
            <ac:spMk id="7" creationId="{A593E56D-9CC7-B36C-D133-3E8198A1FA46}"/>
          </ac:spMkLst>
        </pc:spChg>
        <pc:spChg chg="del">
          <ac:chgData name="Stéphanie BOUR" userId="4b51f47a-12ff-4324-a0a9-a3ddf8a1b4fd" providerId="ADAL" clId="{7C42D575-B89D-1D43-913A-4D3B241B107E}" dt="2024-06-28T09:32:22.042" v="112" actId="478"/>
          <ac:spMkLst>
            <pc:docMk/>
            <pc:sldMk cId="0" sldId="287"/>
            <ac:spMk id="13" creationId="{00000000-0000-0000-0000-000000000000}"/>
          </ac:spMkLst>
        </pc:spChg>
        <pc:spChg chg="del">
          <ac:chgData name="Stéphanie BOUR" userId="4b51f47a-12ff-4324-a0a9-a3ddf8a1b4fd" providerId="ADAL" clId="{7C42D575-B89D-1D43-913A-4D3B241B107E}" dt="2024-06-28T09:32:22.042" v="112" actId="478"/>
          <ac:spMkLst>
            <pc:docMk/>
            <pc:sldMk cId="0" sldId="287"/>
            <ac:spMk id="14" creationId="{00000000-0000-0000-0000-000000000000}"/>
          </ac:spMkLst>
        </pc:spChg>
        <pc:picChg chg="add mod">
          <ac:chgData name="Stéphanie BOUR" userId="4b51f47a-12ff-4324-a0a9-a3ddf8a1b4fd" providerId="ADAL" clId="{7C42D575-B89D-1D43-913A-4D3B241B107E}" dt="2024-06-28T09:32:22.329" v="113"/>
          <ac:picMkLst>
            <pc:docMk/>
            <pc:sldMk cId="0" sldId="287"/>
            <ac:picMk id="8" creationId="{EB4B0677-70BB-658A-35CE-580D76708506}"/>
          </ac:picMkLst>
        </pc:picChg>
        <pc:picChg chg="del">
          <ac:chgData name="Stéphanie BOUR" userId="4b51f47a-12ff-4324-a0a9-a3ddf8a1b4fd" providerId="ADAL" clId="{7C42D575-B89D-1D43-913A-4D3B241B107E}" dt="2024-06-28T09:32:22.042" v="112" actId="478"/>
          <ac:picMkLst>
            <pc:docMk/>
            <pc:sldMk cId="0" sldId="287"/>
            <ac:picMk id="18" creationId="{00000000-0000-0000-0000-000000000000}"/>
          </ac:picMkLst>
        </pc:picChg>
      </pc:sldChg>
      <pc:sldChg chg="addSp delSp modSp mod">
        <pc:chgData name="Stéphanie BOUR" userId="4b51f47a-12ff-4324-a0a9-a3ddf8a1b4fd" providerId="ADAL" clId="{7C42D575-B89D-1D43-913A-4D3B241B107E}" dt="2024-06-28T09:32:25.628" v="115"/>
        <pc:sldMkLst>
          <pc:docMk/>
          <pc:sldMk cId="0" sldId="288"/>
        </pc:sldMkLst>
        <pc:spChg chg="add mod">
          <ac:chgData name="Stéphanie BOUR" userId="4b51f47a-12ff-4324-a0a9-a3ddf8a1b4fd" providerId="ADAL" clId="{7C42D575-B89D-1D43-913A-4D3B241B107E}" dt="2024-06-28T09:32:25.628" v="115"/>
          <ac:spMkLst>
            <pc:docMk/>
            <pc:sldMk cId="0" sldId="288"/>
            <ac:spMk id="4" creationId="{96684E96-55BF-FCF6-BBFD-F008E1589C75}"/>
          </ac:spMkLst>
        </pc:spChg>
        <pc:spChg chg="add mod">
          <ac:chgData name="Stéphanie BOUR" userId="4b51f47a-12ff-4324-a0a9-a3ddf8a1b4fd" providerId="ADAL" clId="{7C42D575-B89D-1D43-913A-4D3B241B107E}" dt="2024-06-28T09:32:25.628" v="115"/>
          <ac:spMkLst>
            <pc:docMk/>
            <pc:sldMk cId="0" sldId="288"/>
            <ac:spMk id="7" creationId="{D8F9243A-3741-6B4C-291B-26837DCFCE45}"/>
          </ac:spMkLst>
        </pc:spChg>
        <pc:spChg chg="del">
          <ac:chgData name="Stéphanie BOUR" userId="4b51f47a-12ff-4324-a0a9-a3ddf8a1b4fd" providerId="ADAL" clId="{7C42D575-B89D-1D43-913A-4D3B241B107E}" dt="2024-06-28T09:32:25.347" v="114" actId="478"/>
          <ac:spMkLst>
            <pc:docMk/>
            <pc:sldMk cId="0" sldId="288"/>
            <ac:spMk id="11" creationId="{00000000-0000-0000-0000-000000000000}"/>
          </ac:spMkLst>
        </pc:spChg>
        <pc:spChg chg="del">
          <ac:chgData name="Stéphanie BOUR" userId="4b51f47a-12ff-4324-a0a9-a3ddf8a1b4fd" providerId="ADAL" clId="{7C42D575-B89D-1D43-913A-4D3B241B107E}" dt="2024-06-28T09:32:25.347" v="114" actId="478"/>
          <ac:spMkLst>
            <pc:docMk/>
            <pc:sldMk cId="0" sldId="288"/>
            <ac:spMk id="13" creationId="{00000000-0000-0000-0000-000000000000}"/>
          </ac:spMkLst>
        </pc:spChg>
        <pc:spChg chg="del">
          <ac:chgData name="Stéphanie BOUR" userId="4b51f47a-12ff-4324-a0a9-a3ddf8a1b4fd" providerId="ADAL" clId="{7C42D575-B89D-1D43-913A-4D3B241B107E}" dt="2024-06-28T09:32:25.347" v="114" actId="478"/>
          <ac:spMkLst>
            <pc:docMk/>
            <pc:sldMk cId="0" sldId="288"/>
            <ac:spMk id="14" creationId="{00000000-0000-0000-0000-000000000000}"/>
          </ac:spMkLst>
        </pc:spChg>
        <pc:picChg chg="add mod">
          <ac:chgData name="Stéphanie BOUR" userId="4b51f47a-12ff-4324-a0a9-a3ddf8a1b4fd" providerId="ADAL" clId="{7C42D575-B89D-1D43-913A-4D3B241B107E}" dt="2024-06-28T09:32:25.628" v="115"/>
          <ac:picMkLst>
            <pc:docMk/>
            <pc:sldMk cId="0" sldId="288"/>
            <ac:picMk id="8" creationId="{0BF085AB-7889-85C2-87CA-8BF26C28E645}"/>
          </ac:picMkLst>
        </pc:picChg>
        <pc:picChg chg="del">
          <ac:chgData name="Stéphanie BOUR" userId="4b51f47a-12ff-4324-a0a9-a3ddf8a1b4fd" providerId="ADAL" clId="{7C42D575-B89D-1D43-913A-4D3B241B107E}" dt="2024-06-28T09:32:25.347" v="114" actId="478"/>
          <ac:picMkLst>
            <pc:docMk/>
            <pc:sldMk cId="0" sldId="288"/>
            <ac:picMk id="18" creationId="{00000000-0000-0000-0000-000000000000}"/>
          </ac:picMkLst>
        </pc:picChg>
      </pc:sldChg>
      <pc:sldChg chg="addSp delSp modSp mod">
        <pc:chgData name="Stéphanie BOUR" userId="4b51f47a-12ff-4324-a0a9-a3ddf8a1b4fd" providerId="ADAL" clId="{7C42D575-B89D-1D43-913A-4D3B241B107E}" dt="2024-06-28T09:32:28.736" v="117"/>
        <pc:sldMkLst>
          <pc:docMk/>
          <pc:sldMk cId="0" sldId="289"/>
        </pc:sldMkLst>
        <pc:spChg chg="add mod">
          <ac:chgData name="Stéphanie BOUR" userId="4b51f47a-12ff-4324-a0a9-a3ddf8a1b4fd" providerId="ADAL" clId="{7C42D575-B89D-1D43-913A-4D3B241B107E}" dt="2024-06-28T09:32:28.736" v="117"/>
          <ac:spMkLst>
            <pc:docMk/>
            <pc:sldMk cId="0" sldId="289"/>
            <ac:spMk id="6" creationId="{3573504A-C15F-E11A-111E-048AA53330E7}"/>
          </ac:spMkLst>
        </pc:spChg>
        <pc:spChg chg="add mod">
          <ac:chgData name="Stéphanie BOUR" userId="4b51f47a-12ff-4324-a0a9-a3ddf8a1b4fd" providerId="ADAL" clId="{7C42D575-B89D-1D43-913A-4D3B241B107E}" dt="2024-06-28T09:32:28.736" v="117"/>
          <ac:spMkLst>
            <pc:docMk/>
            <pc:sldMk cId="0" sldId="289"/>
            <ac:spMk id="9" creationId="{E1CA9EDA-DCCE-14BC-27B2-1B8B69500B02}"/>
          </ac:spMkLst>
        </pc:spChg>
        <pc:picChg chg="del">
          <ac:chgData name="Stéphanie BOUR" userId="4b51f47a-12ff-4324-a0a9-a3ddf8a1b4fd" providerId="ADAL" clId="{7C42D575-B89D-1D43-913A-4D3B241B107E}" dt="2024-06-28T09:32:28.349" v="116" actId="478"/>
          <ac:picMkLst>
            <pc:docMk/>
            <pc:sldMk cId="0" sldId="289"/>
            <ac:picMk id="11" creationId="{00000000-0000-0000-0000-000000000000}"/>
          </ac:picMkLst>
        </pc:picChg>
        <pc:picChg chg="add mod">
          <ac:chgData name="Stéphanie BOUR" userId="4b51f47a-12ff-4324-a0a9-a3ddf8a1b4fd" providerId="ADAL" clId="{7C42D575-B89D-1D43-913A-4D3B241B107E}" dt="2024-06-28T09:32:28.736" v="117"/>
          <ac:picMkLst>
            <pc:docMk/>
            <pc:sldMk cId="0" sldId="289"/>
            <ac:picMk id="12" creationId="{65BCCF36-2AAD-60E6-B010-CBB3D40E3D2B}"/>
          </ac:picMkLst>
        </pc:picChg>
      </pc:sldChg>
      <pc:sldChg chg="addSp delSp modSp mod">
        <pc:chgData name="Stéphanie BOUR" userId="4b51f47a-12ff-4324-a0a9-a3ddf8a1b4fd" providerId="ADAL" clId="{7C42D575-B89D-1D43-913A-4D3B241B107E}" dt="2024-06-28T09:32:33.942" v="119"/>
        <pc:sldMkLst>
          <pc:docMk/>
          <pc:sldMk cId="0" sldId="290"/>
        </pc:sldMkLst>
        <pc:spChg chg="add mod">
          <ac:chgData name="Stéphanie BOUR" userId="4b51f47a-12ff-4324-a0a9-a3ddf8a1b4fd" providerId="ADAL" clId="{7C42D575-B89D-1D43-913A-4D3B241B107E}" dt="2024-06-28T09:32:33.942" v="119"/>
          <ac:spMkLst>
            <pc:docMk/>
            <pc:sldMk cId="0" sldId="290"/>
            <ac:spMk id="8" creationId="{1FB71BC0-5B10-CD1A-A8F0-4A0076388696}"/>
          </ac:spMkLst>
        </pc:spChg>
        <pc:spChg chg="add mod">
          <ac:chgData name="Stéphanie BOUR" userId="4b51f47a-12ff-4324-a0a9-a3ddf8a1b4fd" providerId="ADAL" clId="{7C42D575-B89D-1D43-913A-4D3B241B107E}" dt="2024-06-28T09:32:33.942" v="119"/>
          <ac:spMkLst>
            <pc:docMk/>
            <pc:sldMk cId="0" sldId="290"/>
            <ac:spMk id="9" creationId="{29B65F9F-E04F-2AD4-66A8-03FE162AFF9F}"/>
          </ac:spMkLst>
        </pc:spChg>
        <pc:picChg chg="del">
          <ac:chgData name="Stéphanie BOUR" userId="4b51f47a-12ff-4324-a0a9-a3ddf8a1b4fd" providerId="ADAL" clId="{7C42D575-B89D-1D43-913A-4D3B241B107E}" dt="2024-06-28T09:32:33.622" v="118" actId="478"/>
          <ac:picMkLst>
            <pc:docMk/>
            <pc:sldMk cId="0" sldId="290"/>
            <ac:picMk id="11" creationId="{00000000-0000-0000-0000-000000000000}"/>
          </ac:picMkLst>
        </pc:picChg>
        <pc:picChg chg="add mod">
          <ac:chgData name="Stéphanie BOUR" userId="4b51f47a-12ff-4324-a0a9-a3ddf8a1b4fd" providerId="ADAL" clId="{7C42D575-B89D-1D43-913A-4D3B241B107E}" dt="2024-06-28T09:32:33.942" v="119"/>
          <ac:picMkLst>
            <pc:docMk/>
            <pc:sldMk cId="0" sldId="290"/>
            <ac:picMk id="12" creationId="{B6F0DA45-44C5-F30B-9B14-05C8E9FADB28}"/>
          </ac:picMkLst>
        </pc:picChg>
      </pc:sldChg>
      <pc:sldChg chg="addSp delSp modSp mod">
        <pc:chgData name="Stéphanie BOUR" userId="4b51f47a-12ff-4324-a0a9-a3ddf8a1b4fd" providerId="ADAL" clId="{7C42D575-B89D-1D43-913A-4D3B241B107E}" dt="2024-06-28T09:32:36.442" v="121"/>
        <pc:sldMkLst>
          <pc:docMk/>
          <pc:sldMk cId="0" sldId="291"/>
        </pc:sldMkLst>
        <pc:spChg chg="add mod">
          <ac:chgData name="Stéphanie BOUR" userId="4b51f47a-12ff-4324-a0a9-a3ddf8a1b4fd" providerId="ADAL" clId="{7C42D575-B89D-1D43-913A-4D3B241B107E}" dt="2024-06-28T09:32:36.442" v="121"/>
          <ac:spMkLst>
            <pc:docMk/>
            <pc:sldMk cId="0" sldId="291"/>
            <ac:spMk id="8" creationId="{9969DF33-8CD4-90FC-B176-1FB45801BED1}"/>
          </ac:spMkLst>
        </pc:spChg>
        <pc:spChg chg="add mod">
          <ac:chgData name="Stéphanie BOUR" userId="4b51f47a-12ff-4324-a0a9-a3ddf8a1b4fd" providerId="ADAL" clId="{7C42D575-B89D-1D43-913A-4D3B241B107E}" dt="2024-06-28T09:32:36.442" v="121"/>
          <ac:spMkLst>
            <pc:docMk/>
            <pc:sldMk cId="0" sldId="291"/>
            <ac:spMk id="9" creationId="{4C1A2FB6-8442-1688-D898-B8DB5CEE093A}"/>
          </ac:spMkLst>
        </pc:spChg>
        <pc:picChg chg="del">
          <ac:chgData name="Stéphanie BOUR" userId="4b51f47a-12ff-4324-a0a9-a3ddf8a1b4fd" providerId="ADAL" clId="{7C42D575-B89D-1D43-913A-4D3B241B107E}" dt="2024-06-28T09:32:36.167" v="120" actId="478"/>
          <ac:picMkLst>
            <pc:docMk/>
            <pc:sldMk cId="0" sldId="291"/>
            <ac:picMk id="11" creationId="{00000000-0000-0000-0000-000000000000}"/>
          </ac:picMkLst>
        </pc:picChg>
        <pc:picChg chg="add mod">
          <ac:chgData name="Stéphanie BOUR" userId="4b51f47a-12ff-4324-a0a9-a3ddf8a1b4fd" providerId="ADAL" clId="{7C42D575-B89D-1D43-913A-4D3B241B107E}" dt="2024-06-28T09:32:36.442" v="121"/>
          <ac:picMkLst>
            <pc:docMk/>
            <pc:sldMk cId="0" sldId="291"/>
            <ac:picMk id="12" creationId="{55FF96EB-B212-720D-7811-AFCB7A30D3DB}"/>
          </ac:picMkLst>
        </pc:picChg>
      </pc:sldChg>
      <pc:sldChg chg="addSp delSp modSp mod">
        <pc:chgData name="Stéphanie BOUR" userId="4b51f47a-12ff-4324-a0a9-a3ddf8a1b4fd" providerId="ADAL" clId="{7C42D575-B89D-1D43-913A-4D3B241B107E}" dt="2024-06-28T09:33:00.860" v="138" actId="14100"/>
        <pc:sldMkLst>
          <pc:docMk/>
          <pc:sldMk cId="0" sldId="292"/>
        </pc:sldMkLst>
        <pc:spChg chg="mod">
          <ac:chgData name="Stéphanie BOUR" userId="4b51f47a-12ff-4324-a0a9-a3ddf8a1b4fd" providerId="ADAL" clId="{7C42D575-B89D-1D43-913A-4D3B241B107E}" dt="2024-06-28T09:33:00.860" v="138" actId="14100"/>
          <ac:spMkLst>
            <pc:docMk/>
            <pc:sldMk cId="0" sldId="292"/>
            <ac:spMk id="7" creationId="{00000000-0000-0000-0000-000000000000}"/>
          </ac:spMkLst>
        </pc:spChg>
        <pc:spChg chg="add mod">
          <ac:chgData name="Stéphanie BOUR" userId="4b51f47a-12ff-4324-a0a9-a3ddf8a1b4fd" providerId="ADAL" clId="{7C42D575-B89D-1D43-913A-4D3B241B107E}" dt="2024-06-28T09:32:38.962" v="123"/>
          <ac:spMkLst>
            <pc:docMk/>
            <pc:sldMk cId="0" sldId="292"/>
            <ac:spMk id="8" creationId="{3F9E87D6-776D-2D39-2789-381E8EE8ED7B}"/>
          </ac:spMkLst>
        </pc:spChg>
        <pc:spChg chg="add mod">
          <ac:chgData name="Stéphanie BOUR" userId="4b51f47a-12ff-4324-a0a9-a3ddf8a1b4fd" providerId="ADAL" clId="{7C42D575-B89D-1D43-913A-4D3B241B107E}" dt="2024-06-28T09:32:38.962" v="123"/>
          <ac:spMkLst>
            <pc:docMk/>
            <pc:sldMk cId="0" sldId="292"/>
            <ac:spMk id="9" creationId="{846E7BD9-F581-F41C-052A-42A5E1F361B1}"/>
          </ac:spMkLst>
        </pc:spChg>
        <pc:picChg chg="del">
          <ac:chgData name="Stéphanie BOUR" userId="4b51f47a-12ff-4324-a0a9-a3ddf8a1b4fd" providerId="ADAL" clId="{7C42D575-B89D-1D43-913A-4D3B241B107E}" dt="2024-06-28T09:32:38.684" v="122" actId="478"/>
          <ac:picMkLst>
            <pc:docMk/>
            <pc:sldMk cId="0" sldId="292"/>
            <ac:picMk id="11" creationId="{00000000-0000-0000-0000-000000000000}"/>
          </ac:picMkLst>
        </pc:picChg>
        <pc:picChg chg="add mod">
          <ac:chgData name="Stéphanie BOUR" userId="4b51f47a-12ff-4324-a0a9-a3ddf8a1b4fd" providerId="ADAL" clId="{7C42D575-B89D-1D43-913A-4D3B241B107E}" dt="2024-06-28T09:32:38.962" v="123"/>
          <ac:picMkLst>
            <pc:docMk/>
            <pc:sldMk cId="0" sldId="292"/>
            <ac:picMk id="12" creationId="{C8A92C44-9724-F5AD-94A4-33F65A8DCA78}"/>
          </ac:picMkLst>
        </pc:picChg>
      </pc:sldChg>
      <pc:sldChg chg="addSp delSp modSp mod">
        <pc:chgData name="Stéphanie BOUR" userId="4b51f47a-12ff-4324-a0a9-a3ddf8a1b4fd" providerId="ADAL" clId="{7C42D575-B89D-1D43-913A-4D3B241B107E}" dt="2024-06-28T09:32:52.413" v="137" actId="1035"/>
        <pc:sldMkLst>
          <pc:docMk/>
          <pc:sldMk cId="0" sldId="293"/>
        </pc:sldMkLst>
        <pc:spChg chg="add del mod">
          <ac:chgData name="Stéphanie BOUR" userId="4b51f47a-12ff-4324-a0a9-a3ddf8a1b4fd" providerId="ADAL" clId="{7C42D575-B89D-1D43-913A-4D3B241B107E}" dt="2024-06-28T09:32:47.519" v="126" actId="478"/>
          <ac:spMkLst>
            <pc:docMk/>
            <pc:sldMk cId="0" sldId="293"/>
            <ac:spMk id="7" creationId="{1BC754DA-7F8A-3A04-6EAC-B5926D3B60C2}"/>
          </ac:spMkLst>
        </pc:spChg>
        <pc:spChg chg="add del mod">
          <ac:chgData name="Stéphanie BOUR" userId="4b51f47a-12ff-4324-a0a9-a3ddf8a1b4fd" providerId="ADAL" clId="{7C42D575-B89D-1D43-913A-4D3B241B107E}" dt="2024-06-28T09:32:48.836" v="127" actId="478"/>
          <ac:spMkLst>
            <pc:docMk/>
            <pc:sldMk cId="0" sldId="293"/>
            <ac:spMk id="9" creationId="{F296943E-43FE-0A72-830B-33943B1E5EFE}"/>
          </ac:spMkLst>
        </pc:spChg>
        <pc:picChg chg="del">
          <ac:chgData name="Stéphanie BOUR" userId="4b51f47a-12ff-4324-a0a9-a3ddf8a1b4fd" providerId="ADAL" clId="{7C42D575-B89D-1D43-913A-4D3B241B107E}" dt="2024-06-28T09:32:44.264" v="124" actId="478"/>
          <ac:picMkLst>
            <pc:docMk/>
            <pc:sldMk cId="0" sldId="293"/>
            <ac:picMk id="10" creationId="{00000000-0000-0000-0000-000000000000}"/>
          </ac:picMkLst>
        </pc:picChg>
        <pc:picChg chg="add mod">
          <ac:chgData name="Stéphanie BOUR" userId="4b51f47a-12ff-4324-a0a9-a3ddf8a1b4fd" providerId="ADAL" clId="{7C42D575-B89D-1D43-913A-4D3B241B107E}" dt="2024-06-28T09:32:52.413" v="137" actId="1035"/>
          <ac:picMkLst>
            <pc:docMk/>
            <pc:sldMk cId="0" sldId="293"/>
            <ac:picMk id="12" creationId="{4AE2AC0B-17CA-9258-5573-747D965B4544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ahoma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 bwMode="auto"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Tahoma"/>
              </a:defRPr>
            </a:lvl1pPr>
          </a:lstStyle>
          <a:p>
            <a:pPr>
              <a:defRPr/>
            </a:pPr>
            <a:fld id="{1C88F2B2-6E36-BF41-B3A4-6DBDF0918863}" type="datetimeFigureOut">
              <a:rPr lang="fr-FR"/>
              <a:t>28/06/2024</a:t>
            </a:fld>
            <a:endParaRPr lang="fr-FR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>
              <a:defRPr/>
            </a:pPr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 bwMode="auto"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>
              <a:defRPr/>
            </a:pPr>
            <a:r>
              <a:rPr lang="fr-FR"/>
              <a:t>Cliquez pour modifier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 bwMode="auto"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ahoma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 bwMode="auto"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Tahoma"/>
              </a:defRPr>
            </a:lvl1pPr>
          </a:lstStyle>
          <a:p>
            <a:pPr>
              <a:defRPr/>
            </a:pPr>
            <a:fld id="{C2EB76E2-2131-6F4F-B3AE-FE5FA1358C4F}" type="slidenum">
              <a:rPr lang="fr-FR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>
      <a:defRPr sz="1200">
        <a:solidFill>
          <a:schemeClr val="tx1"/>
        </a:solidFill>
        <a:latin typeface="Tahoma"/>
        <a:ea typeface="+mn-ea"/>
        <a:cs typeface="+mn-cs"/>
      </a:defRPr>
    </a:lvl1pPr>
    <a:lvl2pPr marL="457200" algn="l" defTabSz="914400">
      <a:defRPr sz="1200">
        <a:solidFill>
          <a:schemeClr val="tx1"/>
        </a:solidFill>
        <a:latin typeface="Tahoma"/>
        <a:ea typeface="+mn-ea"/>
        <a:cs typeface="+mn-cs"/>
      </a:defRPr>
    </a:lvl2pPr>
    <a:lvl3pPr marL="914400" algn="l" defTabSz="914400">
      <a:defRPr sz="1200">
        <a:solidFill>
          <a:schemeClr val="tx1"/>
        </a:solidFill>
        <a:latin typeface="Tahoma"/>
        <a:ea typeface="+mn-ea"/>
        <a:cs typeface="+mn-cs"/>
      </a:defRPr>
    </a:lvl3pPr>
    <a:lvl4pPr marL="1371600" algn="l" defTabSz="914400">
      <a:defRPr sz="1200">
        <a:solidFill>
          <a:schemeClr val="tx1"/>
        </a:solidFill>
        <a:latin typeface="Tahoma"/>
        <a:ea typeface="+mn-ea"/>
        <a:cs typeface="+mn-cs"/>
      </a:defRPr>
    </a:lvl4pPr>
    <a:lvl5pPr marL="1828800" algn="l" defTabSz="914400">
      <a:defRPr sz="1200">
        <a:solidFill>
          <a:schemeClr val="tx1"/>
        </a:solidFill>
        <a:latin typeface="Tahoma"/>
        <a:ea typeface="+mn-ea"/>
        <a:cs typeface="+mn-cs"/>
      </a:defRPr>
    </a:lvl5pPr>
    <a:lvl6pPr marL="2286000" algn="l" defTabSz="91440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2EB76E2-2131-6F4F-B3AE-FE5FA1358C4F}" type="slidenum">
              <a:rPr lang="fr-FR"/>
              <a:t>1</a:t>
            </a:fld>
            <a:endParaRPr lang="fr-F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810BD6E3-E81E-6CA1-1204-0F1DB3522FCC}" type="slidenum">
              <a:rPr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0E0CC44E-57B7-3449-45C4-1E629C4480EB}" type="slidenum">
              <a:rPr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4FDBE01E-D06B-1E1A-6765-F43B6ED14447}" type="slidenum">
              <a:rPr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EBC65F0-67C7-458E-3723-A52F63AF224F}" type="slidenum">
              <a:rPr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6C34990E-83F9-B67C-4EC0-B6ECCBB044EC}" type="slidenum">
              <a:rPr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BCA1747E-B4D9-21A6-65CE-9E1E2FF21010}" type="slidenum">
              <a:rPr/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B4B37F7A-5D00-B139-7568-853E931DBF58}" type="slidenum">
              <a:rPr/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B3B035FB-B139-165D-4A47-A8DCC9217E54}" type="slidenum">
              <a:rPr/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E4290966-D9F1-5F56-3E6F-28084EBAB60C}" type="slidenum">
              <a:rPr/>
              <a:t>18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BA4802E6-6398-170C-1274-BAA4066CAD52}" type="slidenum">
              <a:rPr/>
              <a:t>19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34BE15C9-84DA-86D5-5F86-4A403653D8E2}" type="slidenum">
              <a:rPr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0F5AFE93-03BB-FD06-25BF-6BB24F3868DB}" type="slidenum">
              <a:rPr/>
              <a:t>20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60AEBE7-BA59-DB7C-BF85-BD6B6E94ED59}" type="slidenum">
              <a:rPr/>
              <a:t>21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2EB76E2-2131-6F4F-B3AE-FE5FA1358C4F}" type="slidenum">
              <a:rPr lang="fr-FR"/>
              <a:t>22</a:t>
            </a:fld>
            <a:endParaRPr lang="fr-FR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80B966FE-8DC2-0274-3647-1539CAB26EB1}" type="slidenum">
              <a:rPr/>
              <a:t>23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E7F354D0-1DE0-E7E8-6230-0B1A4A25C1FB}" type="slidenum">
              <a:rPr/>
              <a:t>24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A0F6E75E-A6A7-A011-3936-22841617C216}" type="slidenum">
              <a:rPr/>
              <a:t>25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8B2A9E3A-B61B-17E1-A70B-5DC88EEB0848}" type="slidenum">
              <a:rPr/>
              <a:t>26</a:t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B399131A-3F50-63E9-02DC-EEC70F74EA38}" type="slidenum">
              <a:rPr/>
              <a:t>27</a:t>
            </a:fld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05CAA42-EDB0-41AC-C374-35E46520A2CC}" type="slidenum">
              <a:rPr/>
              <a:t>28</a:t>
            </a:fld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3F6FA22E-6A92-99F9-307F-38E717ED9B2A}" type="slidenum">
              <a:rPr/>
              <a:t>29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42FC2684-F1EE-A56B-5D6B-ECDB0EC91C1F}" type="slidenum">
              <a:rPr/>
              <a:t>3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1CD961AE-C1CC-8D9D-2557-AC2A8601C14E}" type="slidenum">
              <a:rPr/>
              <a:t>30</a:t>
            </a:fld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46980823-A364-3926-5D1A-58E8C141E495}" type="slidenum">
              <a:rPr/>
              <a:t>31</a:t>
            </a:fld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3D67D591-EEEB-2CCB-6CDC-309A77C0F2FC}" type="slidenum">
              <a:rPr/>
              <a:t>32</a:t>
            </a:fld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7B939668-FB72-C228-EF71-2AC860D3F168}" type="slidenum">
              <a:rPr/>
              <a:t>33</a:t>
            </a:fld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8A5E54DE-633E-826E-D260-1C00CD8CE3F7}" type="slidenum">
              <a:rPr/>
              <a:t>34</a:t>
            </a:fld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458D3702-7C89-74CF-FEB4-B96562C03399}" type="slidenum">
              <a:rPr/>
              <a:t>35</a:t>
            </a:fld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5A4D6285-24A5-AA50-320C-7D87BFDCCB5A}" type="slidenum">
              <a:rPr/>
              <a:t>36</a:t>
            </a:fld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ED79B52-AFAC-C384-9652-42A180CC1DC3}" type="slidenum">
              <a:rPr/>
              <a:t>37</a:t>
            </a:fld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E19C6FE-5F3A-AC68-0703-90471F235504}" type="slidenum">
              <a:rPr/>
              <a:t>38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B8C33FD3-7E5B-04A0-3E0F-709A01C5EEAA}" type="slidenum">
              <a:rPr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2EB76E2-2131-6F4F-B3AE-FE5FA1358C4F}" type="slidenum">
              <a:rPr lang="fr-FR"/>
              <a:t>5</a:t>
            </a:fld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539BC499-0DD0-A452-090B-AF4A935F7286}" type="slidenum">
              <a:rPr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2EB76E2-2131-6F4F-B3AE-FE5FA1358C4F}" type="slidenum">
              <a:rPr lang="fr-FR"/>
              <a:t>7</a:t>
            </a:fld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8BFB9B23-DA9E-5774-9F6F-D1E3778EA1C8}" type="slidenum">
              <a:rPr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35FDDF81-7FEA-1C0C-4E73-E63B6A9667E6}" type="slidenum">
              <a:rPr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Diapositive de titr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8CBB43F-C25B-4589-ACB9-FEACF773348C}" type="datetime1">
              <a:rPr lang="fr-FR"/>
              <a:t>28/06/2024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5B26AE7-1EF8-6447-85CD-8FFA54DD2163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Titre et texte vertica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fr-FR"/>
              <a:t>Cliquez pour modifier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9F506CA-0F9C-48B3-B8AC-9E966454521A}" type="datetime1">
              <a:rPr lang="fr-FR"/>
              <a:t>28/06/2024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5B26AE7-1EF8-6447-85CD-8FFA54DD2163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Titre vertical et tex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fr-FR"/>
              <a:t>Cliquez pour modifier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3CB99820-CCD8-4B64-AEE4-2A3592BD9997}" type="datetime1">
              <a:rPr lang="fr-FR"/>
              <a:t>28/06/2024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5B26AE7-1EF8-6447-85CD-8FFA54DD2163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re et contenu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fr-FR"/>
              <a:t>Cliquez pour modifier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296EC21-6CB2-4D62-90F6-F021CE5CE317}" type="datetime1">
              <a:rPr lang="fr-FR"/>
              <a:t>28/06/2024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5B26AE7-1EF8-6447-85CD-8FFA54DD2163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En-tête de sec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fr-FR"/>
              <a:t>Cliquez pour modifier les styles du texte du masque</a:t>
            </a:r>
            <a:endParaRPr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7A1EA41-8AA2-48F0-9D2D-C2A1B92B9F2B}" type="datetime1">
              <a:rPr lang="fr-FR"/>
              <a:t>28/06/2024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5B26AE7-1EF8-6447-85CD-8FFA54DD2163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Deux contenu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fr-FR"/>
              <a:t>Cliquez pour modifier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fr-FR"/>
              <a:t>Cliquez pour modifier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E5D93D32-655A-4F30-8E67-88AECD3F0986}" type="datetime1">
              <a:rPr lang="fr-FR"/>
              <a:t>28/06/2024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5B26AE7-1EF8-6447-85CD-8FFA54DD2163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Compara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fr-FR"/>
              <a:t>Cliquez pour modifier les styles du texte du masque</a:t>
            </a:r>
            <a:endParaRPr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fr-FR"/>
              <a:t>Cliquez pour modifier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fr-FR"/>
              <a:t>Cliquez pour modifier les styles du texte du masque</a:t>
            </a:r>
            <a:endParaRPr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fr-FR"/>
              <a:t>Cliquez pour modifier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73A903F-BB3C-483C-967A-DA75D4308EB5}" type="datetime1">
              <a:rPr lang="fr-FR"/>
              <a:t>28/06/2024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5B26AE7-1EF8-6447-85CD-8FFA54DD2163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Titre seu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Cliquez et modifiez le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86CDB9B-DBBB-4325-A192-5B2BA047399D}" type="datetime1">
              <a:rPr lang="fr-FR"/>
              <a:t>28/06/2024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5B26AE7-1EF8-6447-85CD-8FFA54DD2163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V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229F99E3-2E49-4417-A048-15012FF3FDCE}" type="datetime1">
              <a:rPr lang="fr-FR"/>
              <a:t>28/06/2024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5B26AE7-1EF8-6447-85CD-8FFA54DD2163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Contenu avec légen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fr-FR"/>
              <a:t>Cliquez pour modifier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fr-FR"/>
              <a:t>Cliquez pour modifier les styles du texte du masque</a:t>
            </a:r>
            <a:endParaRPr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76D2017D-F515-4FA0-9763-CA9220DF9BDD}" type="datetime1">
              <a:rPr lang="fr-FR"/>
              <a:t>28/06/2024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5B26AE7-1EF8-6447-85CD-8FFA54DD2163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Image avec légen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fr-FR"/>
              <a:t>Cliquez et modifiez le titre</a:t>
            </a:r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fr-FR"/>
              <a:t>Cliquez pour modifier les styles du texte du masque</a:t>
            </a:r>
            <a:endParaRPr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D9715087-2521-4430-896D-0E2F144ECD01}" type="datetime1">
              <a:rPr lang="fr-FR"/>
              <a:t>28/06/2024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5B26AE7-1EF8-6447-85CD-8FFA54DD2163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fr-FR"/>
              <a:t>Cliquez pour modifier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ahoma"/>
              </a:defRPr>
            </a:lvl1pPr>
          </a:lstStyle>
          <a:p>
            <a:pPr>
              <a:defRPr/>
            </a:pPr>
            <a:fld id="{25224C4B-E0C3-4FB6-8B84-494FF245F3B0}" type="datetime1">
              <a:rPr lang="fr-FR"/>
              <a:t>28/06/2024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ahoma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ahoma"/>
              </a:defRPr>
            </a:lvl1pPr>
          </a:lstStyle>
          <a:p>
            <a:pPr>
              <a:defRPr/>
            </a:pPr>
            <a:fld id="{A5B26AE7-1EF8-6447-85CD-8FFA54DD2163}" type="slidenum">
              <a:rPr lang="fr-FR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Tahoma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Tahoma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Tahoma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Tahoma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Tahoma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Tahoma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1.xlsx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2.png"/><Relationship Id="rId4" Type="http://schemas.openxmlformats.org/officeDocument/2006/relationships/package" Target="../embeddings/Feuille_de_calcul_Microsoft_Excel2.xls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3.xlsx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4.xlsx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5.xlsx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.xlsx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 bwMode="auto">
          <a:xfrm>
            <a:off x="4055268" y="571520"/>
            <a:ext cx="4086225" cy="579848"/>
          </a:xfrm>
          <a:prstGeom prst="rect">
            <a:avLst/>
          </a:prstGeom>
          <a:solidFill>
            <a:srgbClr val="83D2DE"/>
          </a:solidFill>
          <a:ln>
            <a:noFil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fr-FR" sz="36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Note d’information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 bwMode="auto">
          <a:xfrm>
            <a:off x="1114426" y="1594296"/>
            <a:ext cx="9967911" cy="3950983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defRPr/>
            </a:pPr>
            <a:r>
              <a:rPr lang="fr-FR" sz="2000" dirty="0">
                <a:solidFill>
                  <a:schemeClr val="accent1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- Ce support Power Point® vous est proposé par le Réseau </a:t>
            </a:r>
            <a:r>
              <a:rPr lang="fr-FR" sz="2000" dirty="0" err="1">
                <a:solidFill>
                  <a:schemeClr val="accent1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QualiREL</a:t>
            </a:r>
            <a:r>
              <a:rPr lang="fr-FR" sz="2000" dirty="0">
                <a:solidFill>
                  <a:schemeClr val="accent1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 Santé dans le cadre de l’évaluation « Regards croisés sur la bientraitance ».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defRPr/>
            </a:pPr>
            <a:endParaRPr lang="fr-FR" sz="1400" dirty="0">
              <a:solidFill>
                <a:schemeClr val="accent1">
                  <a:lumMod val="50000"/>
                </a:schemeClr>
              </a:solidFill>
              <a:latin typeface="Tahoma"/>
              <a:ea typeface="Tahoma"/>
              <a:cs typeface="Tahom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2000" dirty="0">
                <a:solidFill>
                  <a:schemeClr val="accent1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- Il est à destination des personnes en charge de la restitution des résultats auprès des professionnels de terrain et des instances, en lien avec les usagers.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defRPr/>
            </a:pPr>
            <a:endParaRPr lang="fr-FR" sz="1400" dirty="0">
              <a:solidFill>
                <a:schemeClr val="accent1">
                  <a:lumMod val="50000"/>
                </a:schemeClr>
              </a:solidFill>
              <a:latin typeface="Tahoma"/>
              <a:ea typeface="Tahoma"/>
              <a:cs typeface="Tahom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2000" dirty="0">
                <a:solidFill>
                  <a:schemeClr val="accent1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- Le cadre proposé est générique et doit être adapté au contexte de l’établissement. Un code couleur </a:t>
            </a:r>
            <a:r>
              <a:rPr lang="fr-FR" sz="2000" b="1" dirty="0">
                <a:solidFill>
                  <a:schemeClr val="accent4"/>
                </a:solidFill>
                <a:latin typeface="Tahoma"/>
                <a:ea typeface="Tahoma"/>
                <a:cs typeface="Tahoma"/>
              </a:rPr>
              <a:t>jaune</a:t>
            </a:r>
            <a:r>
              <a:rPr lang="fr-FR" sz="2000" dirty="0">
                <a:solidFill>
                  <a:schemeClr val="accent1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 vous permet d’identifier la procédure à suivre pour adapter </a:t>
            </a:r>
            <a:r>
              <a:rPr lang="fr-FR" sz="2000" dirty="0">
                <a:solidFill>
                  <a:schemeClr val="accent1">
                    <a:lumMod val="50000"/>
                  </a:schemeClr>
                </a:solidFill>
                <a:ea typeface="Tahoma"/>
                <a:cs typeface="Tahoma"/>
              </a:rPr>
              <a:t>le support. Ces mentions en jaune seront à supprimer après la personnalisation du support. 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defRPr/>
            </a:pPr>
            <a:endParaRPr lang="fr-FR" sz="1400" dirty="0">
              <a:solidFill>
                <a:schemeClr val="accent1">
                  <a:lumMod val="50000"/>
                </a:schemeClr>
              </a:solidFill>
              <a:latin typeface="Tahoma"/>
              <a:ea typeface="Tahoma"/>
              <a:cs typeface="Tahoma"/>
            </a:endParaRPr>
          </a:p>
          <a:p>
            <a:pPr marL="342900" indent="-342900" algn="just">
              <a:lnSpc>
                <a:spcPct val="100000"/>
              </a:lnSpc>
              <a:spcBef>
                <a:spcPts val="0"/>
              </a:spcBef>
              <a:buFontTx/>
              <a:buChar char="-"/>
              <a:defRPr/>
            </a:pPr>
            <a:r>
              <a:rPr lang="fr-FR" sz="2000" dirty="0">
                <a:solidFill>
                  <a:schemeClr val="accent1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Le temps de restitution doit </a:t>
            </a:r>
            <a:r>
              <a:rPr lang="fr-FR" sz="2000" dirty="0">
                <a:solidFill>
                  <a:schemeClr val="accent1">
                    <a:lumMod val="50000"/>
                  </a:schemeClr>
                </a:solidFill>
                <a:ea typeface="Tahoma"/>
                <a:cs typeface="Tahoma"/>
              </a:rPr>
              <a:t>permettre de laisser la place</a:t>
            </a:r>
            <a:r>
              <a:rPr lang="fr-FR" sz="2000" dirty="0">
                <a:solidFill>
                  <a:schemeClr val="accent1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 aux échanges. 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2000" dirty="0">
                <a:solidFill>
                  <a:schemeClr val="accent1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Il est nécessaire de compter 1 à 2 minutes par diapositive (hors échanges).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5B26AE7-1EF8-6447-85CD-8FFA54DD2163}" type="slidenum">
              <a:rPr lang="fr-FR"/>
              <a:t>1</a:t>
            </a:fld>
            <a:endParaRPr lang="fr-FR"/>
          </a:p>
        </p:txBody>
      </p:sp>
      <p:sp>
        <p:nvSpPr>
          <p:cNvPr id="6" name="Rectangle à coins arrondis 5"/>
          <p:cNvSpPr/>
          <p:nvPr/>
        </p:nvSpPr>
        <p:spPr bwMode="auto">
          <a:xfrm>
            <a:off x="4225008" y="5634634"/>
            <a:ext cx="3164890" cy="875108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7" name="Titre 1"/>
          <p:cNvSpPr txBox="1"/>
          <p:nvPr/>
        </p:nvSpPr>
        <p:spPr bwMode="auto">
          <a:xfrm>
            <a:off x="4364951" y="5677740"/>
            <a:ext cx="2885003" cy="8320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16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Cette diapositive est à supprimer</a:t>
            </a:r>
          </a:p>
        </p:txBody>
      </p:sp>
      <p:pic>
        <p:nvPicPr>
          <p:cNvPr id="4" name="Image 3" descr="QUALIREL.jpg">
            <a:extLst>
              <a:ext uri="{FF2B5EF4-FFF2-40B4-BE49-F238E27FC236}">
                <a16:creationId xmlns:a16="http://schemas.microsoft.com/office/drawing/2014/main" id="{4AEF9A14-7366-933F-3D0A-C238B4AC81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51" y="6078028"/>
            <a:ext cx="1114426" cy="60422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DF54A9D9-372A-7DEF-5BA6-99E4F7B256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7658" y="6010572"/>
            <a:ext cx="1517650" cy="739140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5690EBD4-D659-64C5-E446-635A8D066F38}"/>
              </a:ext>
            </a:extLst>
          </p:cNvPr>
          <p:cNvSpPr txBox="1"/>
          <p:nvPr/>
        </p:nvSpPr>
        <p:spPr>
          <a:xfrm>
            <a:off x="1933712" y="5727063"/>
            <a:ext cx="10455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kern="1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Diffusé par : 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248CF056-F68D-7F3C-E322-EE4D41269D86}"/>
              </a:ext>
            </a:extLst>
          </p:cNvPr>
          <p:cNvSpPr txBox="1"/>
          <p:nvPr/>
        </p:nvSpPr>
        <p:spPr>
          <a:xfrm>
            <a:off x="230985" y="5727063"/>
            <a:ext cx="121091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kern="1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Développé par :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 3" descr="ATTENTION-01.jpg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0189377" y="3081194"/>
            <a:ext cx="1228796" cy="1228796"/>
          </a:xfrm>
          <a:prstGeom prst="rect">
            <a:avLst/>
          </a:prstGeom>
        </p:spPr>
      </p:pic>
      <p:pic>
        <p:nvPicPr>
          <p:cNvPr id="5" name="Image 4" descr="POUCE_DOWN-01.jpg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764292" y="4522687"/>
            <a:ext cx="1228796" cy="1228796"/>
          </a:xfrm>
          <a:prstGeom prst="rect">
            <a:avLst/>
          </a:prstGeom>
        </p:spPr>
      </p:pic>
      <p:pic>
        <p:nvPicPr>
          <p:cNvPr id="6" name="Image 5" descr="POUCE_UP-01.jpg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764292" y="1600153"/>
            <a:ext cx="1228796" cy="122879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 bwMode="auto">
          <a:xfrm rot="21440181">
            <a:off x="-166255" y="-706597"/>
            <a:ext cx="12482946" cy="1676400"/>
          </a:xfrm>
          <a:prstGeom prst="rect">
            <a:avLst/>
          </a:prstGeom>
          <a:solidFill>
            <a:srgbClr val="83D2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8" name="ZoneTexte 7"/>
          <p:cNvSpPr txBox="1"/>
          <p:nvPr/>
        </p:nvSpPr>
        <p:spPr bwMode="auto">
          <a:xfrm rot="21434738">
            <a:off x="167591" y="533082"/>
            <a:ext cx="34067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28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Enseignement (1)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2006227" y="1637733"/>
            <a:ext cx="8175004" cy="120100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2006227" y="3077835"/>
            <a:ext cx="8175004" cy="1201003"/>
          </a:xfrm>
          <a:prstGeom prst="rect">
            <a:avLst/>
          </a:prstGeom>
          <a:solidFill>
            <a:srgbClr val="FBE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2006227" y="4517937"/>
            <a:ext cx="8175004" cy="1201003"/>
          </a:xfrm>
          <a:prstGeom prst="rect">
            <a:avLst/>
          </a:prstGeom>
          <a:solidFill>
            <a:srgbClr val="FCE2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2" name="ZoneTexte 11"/>
          <p:cNvSpPr txBox="1"/>
          <p:nvPr/>
        </p:nvSpPr>
        <p:spPr bwMode="auto">
          <a:xfrm>
            <a:off x="2156350" y="1750280"/>
            <a:ext cx="78747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600">
                <a:solidFill>
                  <a:schemeClr val="accent6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Insérer ici les items dont les réponses toujours/très souvent sont supérieures à 80%</a:t>
            </a:r>
          </a:p>
        </p:txBody>
      </p:sp>
      <p:sp>
        <p:nvSpPr>
          <p:cNvPr id="13" name="ZoneTexte 12"/>
          <p:cNvSpPr txBox="1"/>
          <p:nvPr/>
        </p:nvSpPr>
        <p:spPr bwMode="auto">
          <a:xfrm>
            <a:off x="2156350" y="3187019"/>
            <a:ext cx="78747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600">
                <a:solidFill>
                  <a:schemeClr val="accent2">
                    <a:lumMod val="75000"/>
                  </a:schemeClr>
                </a:solidFill>
                <a:latin typeface="Tahoma"/>
                <a:ea typeface="Tahoma"/>
                <a:cs typeface="Tahoma"/>
              </a:rPr>
              <a:t>Insérer ici les items dont les réponses toujours/très souvent sont comprises entre 60 et 80%</a:t>
            </a:r>
          </a:p>
        </p:txBody>
      </p:sp>
      <p:sp>
        <p:nvSpPr>
          <p:cNvPr id="14" name="ZoneTexte 13"/>
          <p:cNvSpPr txBox="1"/>
          <p:nvPr/>
        </p:nvSpPr>
        <p:spPr bwMode="auto">
          <a:xfrm>
            <a:off x="2156350" y="4644128"/>
            <a:ext cx="78747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600">
                <a:solidFill>
                  <a:srgbClr val="CD1B00"/>
                </a:solidFill>
                <a:latin typeface="Tahoma"/>
                <a:ea typeface="Tahoma"/>
                <a:cs typeface="Tahoma"/>
              </a:rPr>
              <a:t>Insérer ici les items dont les réponses toujours/très souvent sont inférieures à 60% ou les items dont les réponses rarement/jamais sont supérieures à 10%</a:t>
            </a:r>
          </a:p>
        </p:txBody>
      </p:sp>
      <p:sp>
        <p:nvSpPr>
          <p:cNvPr id="20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xfrm>
            <a:off x="7974041" y="6356350"/>
            <a:ext cx="4016319" cy="365125"/>
          </a:xfrm>
        </p:spPr>
        <p:txBody>
          <a:bodyPr/>
          <a:lstStyle/>
          <a:p>
            <a:pPr>
              <a:defRPr/>
            </a:pPr>
            <a:r>
              <a:rPr lang="fr-FR"/>
              <a:t>9</a:t>
            </a:r>
          </a:p>
        </p:txBody>
      </p:sp>
      <p:sp>
        <p:nvSpPr>
          <p:cNvPr id="15" name="Rectangle à coins arrondis 10">
            <a:extLst>
              <a:ext uri="{FF2B5EF4-FFF2-40B4-BE49-F238E27FC236}">
                <a16:creationId xmlns:a16="http://schemas.microsoft.com/office/drawing/2014/main" id="{82CD8F08-2095-BDF3-9943-348197F5DAB8}"/>
              </a:ext>
            </a:extLst>
          </p:cNvPr>
          <p:cNvSpPr/>
          <p:nvPr/>
        </p:nvSpPr>
        <p:spPr bwMode="auto">
          <a:xfrm>
            <a:off x="2962064" y="6048679"/>
            <a:ext cx="1745216" cy="736078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7" name="Titre 1">
            <a:extLst>
              <a:ext uri="{FF2B5EF4-FFF2-40B4-BE49-F238E27FC236}">
                <a16:creationId xmlns:a16="http://schemas.microsoft.com/office/drawing/2014/main" id="{A115E811-4460-F497-0060-E752F2D610C6}"/>
              </a:ext>
            </a:extLst>
          </p:cNvPr>
          <p:cNvSpPr txBox="1">
            <a:spLocks/>
          </p:cNvSpPr>
          <p:nvPr/>
        </p:nvSpPr>
        <p:spPr bwMode="auto">
          <a:xfrm>
            <a:off x="3039233" y="6117480"/>
            <a:ext cx="1590878" cy="610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Tahoma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Logo de</a:t>
            </a:r>
            <a:br>
              <a:rPr lang="fr-FR" sz="1600">
                <a:solidFill>
                  <a:schemeClr val="bg1"/>
                </a:solidFill>
                <a:ea typeface="Tahoma"/>
                <a:cs typeface="Tahoma"/>
              </a:rPr>
            </a:b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l’établissement</a:t>
            </a:r>
            <a:endParaRPr lang="fr-FR" sz="1600" dirty="0">
              <a:solidFill>
                <a:schemeClr val="bg1"/>
              </a:solidFill>
              <a:ea typeface="Tahoma"/>
              <a:cs typeface="Tahoma"/>
            </a:endParaRP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574C336F-F8EF-57C2-B337-D4647DDCEDA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152089" y="5950150"/>
            <a:ext cx="2453907" cy="83894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 rot="21440181">
            <a:off x="-166255" y="-706597"/>
            <a:ext cx="12482946" cy="1676400"/>
          </a:xfrm>
          <a:prstGeom prst="rect">
            <a:avLst/>
          </a:prstGeom>
          <a:solidFill>
            <a:srgbClr val="83D2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5" name="ZoneTexte 4"/>
          <p:cNvSpPr txBox="1"/>
          <p:nvPr/>
        </p:nvSpPr>
        <p:spPr bwMode="auto">
          <a:xfrm rot="21434738">
            <a:off x="167591" y="533082"/>
            <a:ext cx="34067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28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Enseignement (2)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2006227" y="2006227"/>
            <a:ext cx="8175004" cy="3755227"/>
          </a:xfrm>
          <a:prstGeom prst="rect">
            <a:avLst/>
          </a:prstGeom>
          <a:solidFill>
            <a:srgbClr val="DAF1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2883606" y="1657199"/>
            <a:ext cx="6383224" cy="676571"/>
          </a:xfrm>
          <a:prstGeom prst="rect">
            <a:avLst/>
          </a:prstGeom>
          <a:solidFill>
            <a:srgbClr val="B3E4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8" name="ZoneTexte 7"/>
          <p:cNvSpPr txBox="1"/>
          <p:nvPr/>
        </p:nvSpPr>
        <p:spPr bwMode="auto">
          <a:xfrm>
            <a:off x="2975212" y="1756637"/>
            <a:ext cx="61687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2000" b="1">
                <a:solidFill>
                  <a:schemeClr val="accent1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Compléter par l’item</a:t>
            </a:r>
          </a:p>
        </p:txBody>
      </p:sp>
      <p:sp>
        <p:nvSpPr>
          <p:cNvPr id="9" name="ZoneTexte 8"/>
          <p:cNvSpPr txBox="1"/>
          <p:nvPr/>
        </p:nvSpPr>
        <p:spPr bwMode="auto">
          <a:xfrm>
            <a:off x="2183642" y="2483893"/>
            <a:ext cx="78065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  <a:defRPr/>
            </a:pPr>
            <a:r>
              <a:rPr lang="fr-FR">
                <a:solidFill>
                  <a:schemeClr val="accent1">
                    <a:lumMod val="50000"/>
                  </a:schemeClr>
                </a:solidFill>
                <a:latin typeface="Tahoma"/>
              </a:rPr>
              <a:t>XXX</a:t>
            </a:r>
          </a:p>
        </p:txBody>
      </p:sp>
      <p:sp>
        <p:nvSpPr>
          <p:cNvPr id="10" name="Rectangle à coins arrondis 9"/>
          <p:cNvSpPr/>
          <p:nvPr/>
        </p:nvSpPr>
        <p:spPr bwMode="auto">
          <a:xfrm>
            <a:off x="9614255" y="1756637"/>
            <a:ext cx="2106623" cy="400481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1" name="Titre 1"/>
          <p:cNvSpPr txBox="1"/>
          <p:nvPr/>
        </p:nvSpPr>
        <p:spPr bwMode="auto">
          <a:xfrm>
            <a:off x="9717205" y="1943139"/>
            <a:ext cx="1949081" cy="35687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Diapositive à dupliquer.</a:t>
            </a:r>
            <a:endParaRPr/>
          </a:p>
          <a:p>
            <a:pPr>
              <a:defRPr/>
            </a:pPr>
            <a:endParaRPr lang="fr-FR" sz="1200">
              <a:solidFill>
                <a:schemeClr val="bg1"/>
              </a:solidFill>
              <a:latin typeface="Tahoma"/>
              <a:ea typeface="Tahoma"/>
              <a:cs typeface="Tahoma"/>
            </a:endParaRPr>
          </a:p>
          <a:p>
            <a:pPr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Pour chaque item où des actions d’amélioration sont à définir :</a:t>
            </a:r>
            <a:endParaRPr/>
          </a:p>
          <a:p>
            <a:pPr marL="342900" indent="-342900">
              <a:buFont typeface="Arial"/>
              <a:buChar char="•"/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Réaliser le parallèle avec le questionnaire à l’attention des professionnels et patients/ résidents ;</a:t>
            </a:r>
            <a:endParaRPr/>
          </a:p>
          <a:p>
            <a:pPr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 </a:t>
            </a:r>
          </a:p>
          <a:p>
            <a:pPr marL="342900" indent="-342900">
              <a:buFont typeface="Arial"/>
              <a:buChar char="•"/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Identifier des éléments d’interprétation ;</a:t>
            </a:r>
            <a:endParaRPr/>
          </a:p>
          <a:p>
            <a:pPr>
              <a:defRPr/>
            </a:pPr>
            <a:endParaRPr lang="fr-FR" sz="1200">
              <a:solidFill>
                <a:schemeClr val="bg1"/>
              </a:solidFill>
              <a:latin typeface="Tahoma"/>
              <a:ea typeface="Tahoma"/>
              <a:cs typeface="Tahoma"/>
            </a:endParaRPr>
          </a:p>
          <a:p>
            <a:pPr marL="342900" indent="-342900">
              <a:buFont typeface="Arial"/>
              <a:buChar char="•"/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Proposer une ou plusieurs actions d’amélioration.</a:t>
            </a:r>
            <a:endParaRPr/>
          </a:p>
          <a:p>
            <a:pPr marL="342900" indent="-342900">
              <a:buFont typeface="Arial"/>
              <a:buChar char="•"/>
              <a:defRPr/>
            </a:pPr>
            <a:endParaRPr lang="fr-FR" sz="1200">
              <a:solidFill>
                <a:schemeClr val="bg1"/>
              </a:solidFill>
              <a:latin typeface="Tahoma"/>
              <a:ea typeface="Tahoma"/>
              <a:cs typeface="Tahoma"/>
            </a:endParaRPr>
          </a:p>
          <a:p>
            <a:pPr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Supprimer ce bloc.</a:t>
            </a:r>
          </a:p>
        </p:txBody>
      </p:sp>
      <p:sp>
        <p:nvSpPr>
          <p:cNvPr id="13" name="Titre 1"/>
          <p:cNvSpPr>
            <a:spLocks noGrp="1"/>
          </p:cNvSpPr>
          <p:nvPr>
            <p:ph type="title"/>
          </p:nvPr>
        </p:nvSpPr>
        <p:spPr bwMode="auto">
          <a:xfrm>
            <a:off x="211104" y="6021657"/>
            <a:ext cx="1590878" cy="610762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fr-FR" sz="16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Logo de</a:t>
            </a:r>
            <a:br>
              <a:rPr lang="fr-FR" sz="1600">
                <a:solidFill>
                  <a:schemeClr val="bg1"/>
                </a:solidFill>
                <a:latin typeface="Tahoma"/>
                <a:ea typeface="Tahoma"/>
                <a:cs typeface="Tahoma"/>
              </a:rPr>
            </a:br>
            <a:r>
              <a:rPr lang="fr-FR" sz="16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l’établissement</a:t>
            </a:r>
          </a:p>
        </p:txBody>
      </p:sp>
      <p:sp>
        <p:nvSpPr>
          <p:cNvPr id="17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xfrm>
            <a:off x="7974041" y="6356350"/>
            <a:ext cx="4016319" cy="365125"/>
          </a:xfrm>
        </p:spPr>
        <p:txBody>
          <a:bodyPr/>
          <a:lstStyle/>
          <a:p>
            <a:pPr>
              <a:defRPr/>
            </a:pPr>
            <a:r>
              <a:rPr lang="fr-FR"/>
              <a:t>10</a:t>
            </a:r>
          </a:p>
        </p:txBody>
      </p:sp>
      <p:sp>
        <p:nvSpPr>
          <p:cNvPr id="2" name="Rectangle à coins arrondis 10">
            <a:extLst>
              <a:ext uri="{FF2B5EF4-FFF2-40B4-BE49-F238E27FC236}">
                <a16:creationId xmlns:a16="http://schemas.microsoft.com/office/drawing/2014/main" id="{BB2B5A86-4163-D904-33F1-BC953045BDC1}"/>
              </a:ext>
            </a:extLst>
          </p:cNvPr>
          <p:cNvSpPr/>
          <p:nvPr/>
        </p:nvSpPr>
        <p:spPr bwMode="auto">
          <a:xfrm>
            <a:off x="2962064" y="6048679"/>
            <a:ext cx="1745216" cy="736078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E1480D56-7E0D-42C8-F827-7E90F946E4C9}"/>
              </a:ext>
            </a:extLst>
          </p:cNvPr>
          <p:cNvSpPr txBox="1">
            <a:spLocks/>
          </p:cNvSpPr>
          <p:nvPr/>
        </p:nvSpPr>
        <p:spPr bwMode="auto">
          <a:xfrm>
            <a:off x="3039233" y="6117480"/>
            <a:ext cx="1590878" cy="610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Tahoma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Logo de</a:t>
            </a:r>
            <a:br>
              <a:rPr lang="fr-FR" sz="1600">
                <a:solidFill>
                  <a:schemeClr val="bg1"/>
                </a:solidFill>
                <a:ea typeface="Tahoma"/>
                <a:cs typeface="Tahoma"/>
              </a:rPr>
            </a:b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l’établissement</a:t>
            </a:r>
            <a:endParaRPr lang="fr-FR" sz="1600" dirty="0">
              <a:solidFill>
                <a:schemeClr val="bg1"/>
              </a:solidFill>
              <a:ea typeface="Tahoma"/>
              <a:cs typeface="Tahoma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D7ADC83A-741C-E287-077B-3B963E531F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52089" y="5950150"/>
            <a:ext cx="2453907" cy="83894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auto">
          <a:xfrm rot="21440181">
            <a:off x="-166255" y="-706597"/>
            <a:ext cx="12482946" cy="1676400"/>
          </a:xfrm>
          <a:prstGeom prst="rect">
            <a:avLst/>
          </a:prstGeom>
          <a:solidFill>
            <a:srgbClr val="83D2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2" name="ZoneTexte 11"/>
          <p:cNvSpPr txBox="1"/>
          <p:nvPr/>
        </p:nvSpPr>
        <p:spPr bwMode="auto">
          <a:xfrm rot="21434738">
            <a:off x="207219" y="464842"/>
            <a:ext cx="67120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28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Indicateurs d’approche managériale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3258909" y="1566673"/>
            <a:ext cx="5131735" cy="44015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8390643" y="1566673"/>
            <a:ext cx="540544" cy="44015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5" name="ZoneTexte 14"/>
          <p:cNvSpPr txBox="1"/>
          <p:nvPr/>
        </p:nvSpPr>
        <p:spPr bwMode="auto">
          <a:xfrm>
            <a:off x="3258909" y="1603184"/>
            <a:ext cx="51299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1600" b="1">
                <a:solidFill>
                  <a:schemeClr val="bg1"/>
                </a:solidFill>
                <a:latin typeface="Tahoma"/>
                <a:ea typeface="Tahoma"/>
                <a:cs typeface="Tahoma"/>
              </a:rPr>
              <a:t>Centrée sur le management et les organisations</a:t>
            </a:r>
          </a:p>
        </p:txBody>
      </p:sp>
      <p:sp>
        <p:nvSpPr>
          <p:cNvPr id="16" name="ZoneTexte 15"/>
          <p:cNvSpPr txBox="1"/>
          <p:nvPr/>
        </p:nvSpPr>
        <p:spPr bwMode="auto">
          <a:xfrm>
            <a:off x="8423270" y="1603184"/>
            <a:ext cx="4667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16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XX</a:t>
            </a:r>
          </a:p>
        </p:txBody>
      </p:sp>
      <p:sp>
        <p:nvSpPr>
          <p:cNvPr id="17" name="ZoneTexte 16"/>
          <p:cNvSpPr txBox="1"/>
          <p:nvPr/>
        </p:nvSpPr>
        <p:spPr bwMode="auto">
          <a:xfrm>
            <a:off x="3600100" y="5695960"/>
            <a:ext cx="51267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16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Réponses à l’auto-évaluation de l’établissement</a:t>
            </a:r>
          </a:p>
        </p:txBody>
      </p:sp>
      <p:sp>
        <p:nvSpPr>
          <p:cNvPr id="18" name="Rectangle à coins arrondis 17"/>
          <p:cNvSpPr/>
          <p:nvPr/>
        </p:nvSpPr>
        <p:spPr bwMode="auto">
          <a:xfrm>
            <a:off x="9614255" y="2006826"/>
            <a:ext cx="2106623" cy="3505039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9" name="Titre 1"/>
          <p:cNvSpPr txBox="1"/>
          <p:nvPr/>
        </p:nvSpPr>
        <p:spPr bwMode="auto">
          <a:xfrm>
            <a:off x="9659815" y="2011380"/>
            <a:ext cx="2061063" cy="3487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Remplacer les « XX » par les chiffres obtenus.</a:t>
            </a:r>
            <a:endParaRPr/>
          </a:p>
          <a:p>
            <a:pPr algn="ctr">
              <a:defRPr/>
            </a:pPr>
            <a:endParaRPr lang="fr-FR" sz="1200">
              <a:solidFill>
                <a:schemeClr val="bg1"/>
              </a:solidFill>
              <a:latin typeface="Tahoma"/>
              <a:ea typeface="Tahoma"/>
              <a:cs typeface="Tahoma"/>
            </a:endParaRPr>
          </a:p>
          <a:p>
            <a:pPr algn="ctr"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Pour modifier le graphique,</a:t>
            </a:r>
            <a:endParaRPr/>
          </a:p>
          <a:p>
            <a:pPr algn="ctr"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Réaliser un imprime écran du même graphique dans le rapport individuel :</a:t>
            </a:r>
            <a:endParaRPr/>
          </a:p>
          <a:p>
            <a:pPr algn="ctr"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Ouvrir le rapport en PDF ;</a:t>
            </a:r>
            <a:endParaRPr/>
          </a:p>
          <a:p>
            <a:pPr algn="ctr"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Appuyer sur la touche « Impr écran » de votre clavier ; Coller sur PAINT : sélectionner Rectangle – Copier ; Retourner au PowerPoint – Coller.</a:t>
            </a:r>
            <a:endParaRPr/>
          </a:p>
          <a:p>
            <a:pPr algn="ctr">
              <a:defRPr/>
            </a:pPr>
            <a:endParaRPr lang="fr-FR" sz="1200">
              <a:solidFill>
                <a:schemeClr val="bg1"/>
              </a:solidFill>
              <a:latin typeface="Tahoma"/>
              <a:ea typeface="Tahoma"/>
              <a:cs typeface="Tahoma"/>
            </a:endParaRPr>
          </a:p>
          <a:p>
            <a:pPr algn="ctr"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Supprimer ce bloc.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7879785"/>
              </p:ext>
            </p:extLst>
          </p:nvPr>
        </p:nvGraphicFramePr>
        <p:xfrm>
          <a:off x="2806700" y="2067449"/>
          <a:ext cx="6578600" cy="337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oleObj" r:id="rId3" imgW="6583680" imgH="3383280" progId="Excel.Chart.8">
                  <p:embed/>
                </p:oleObj>
              </mc:Choice>
              <mc:Fallback>
                <p:oleObj name="oleObj" r:id="rId3" imgW="6583680" imgH="3383280" progId="Excel.Chart.8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4"/>
                      <a:stretch/>
                    </p:blipFill>
                    <p:spPr bwMode="auto">
                      <a:xfrm>
                        <a:off x="2806700" y="2067449"/>
                        <a:ext cx="6578600" cy="337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7" name="Picture 23"/>
          <p:cNvPicPr>
            <a:picLocks noChangeAspect="1" noChangeArrowheads="1"/>
          </p:cNvPicPr>
          <p:nvPr/>
        </p:nvPicPr>
        <p:blipFill>
          <a:blip r:embed="rId5"/>
          <a:stretch/>
        </p:blipFill>
        <p:spPr bwMode="auto">
          <a:xfrm>
            <a:off x="425614" y="2718212"/>
            <a:ext cx="1971854" cy="1348168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xfrm>
            <a:off x="7974041" y="6356350"/>
            <a:ext cx="4016319" cy="365125"/>
          </a:xfrm>
        </p:spPr>
        <p:txBody>
          <a:bodyPr/>
          <a:lstStyle/>
          <a:p>
            <a:pPr>
              <a:defRPr/>
            </a:pPr>
            <a:r>
              <a:rPr lang="fr-FR"/>
              <a:t>11</a:t>
            </a:r>
          </a:p>
        </p:txBody>
      </p:sp>
      <p:sp>
        <p:nvSpPr>
          <p:cNvPr id="3" name="Rectangle à coins arrondis 10">
            <a:extLst>
              <a:ext uri="{FF2B5EF4-FFF2-40B4-BE49-F238E27FC236}">
                <a16:creationId xmlns:a16="http://schemas.microsoft.com/office/drawing/2014/main" id="{928C4463-41A6-6A15-7F39-7E76E234C495}"/>
              </a:ext>
            </a:extLst>
          </p:cNvPr>
          <p:cNvSpPr/>
          <p:nvPr/>
        </p:nvSpPr>
        <p:spPr bwMode="auto">
          <a:xfrm>
            <a:off x="2962064" y="6048679"/>
            <a:ext cx="1745216" cy="736078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3754BC41-C1D8-FFEE-C673-5932A722FDF1}"/>
              </a:ext>
            </a:extLst>
          </p:cNvPr>
          <p:cNvSpPr txBox="1">
            <a:spLocks/>
          </p:cNvSpPr>
          <p:nvPr/>
        </p:nvSpPr>
        <p:spPr bwMode="auto">
          <a:xfrm>
            <a:off x="3039233" y="6117480"/>
            <a:ext cx="1590878" cy="610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Tahoma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Logo de</a:t>
            </a:r>
            <a:br>
              <a:rPr lang="fr-FR" sz="1600">
                <a:solidFill>
                  <a:schemeClr val="bg1"/>
                </a:solidFill>
                <a:ea typeface="Tahoma"/>
                <a:cs typeface="Tahoma"/>
              </a:rPr>
            </a:b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l’établissement</a:t>
            </a:r>
            <a:endParaRPr lang="fr-FR" sz="1600" dirty="0">
              <a:solidFill>
                <a:schemeClr val="bg1"/>
              </a:solidFill>
              <a:ea typeface="Tahoma"/>
              <a:cs typeface="Tahoma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1EA1ADC-A757-B264-E96B-4A81F6C6A01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152089" y="5950150"/>
            <a:ext cx="2453907" cy="83894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 3" descr="ATTENTION-01.jpg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0189377" y="3081194"/>
            <a:ext cx="1228796" cy="1228796"/>
          </a:xfrm>
          <a:prstGeom prst="rect">
            <a:avLst/>
          </a:prstGeom>
        </p:spPr>
      </p:pic>
      <p:pic>
        <p:nvPicPr>
          <p:cNvPr id="5" name="Image 4" descr="POUCE_DOWN-01.jpg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764292" y="4522687"/>
            <a:ext cx="1228796" cy="1228796"/>
          </a:xfrm>
          <a:prstGeom prst="rect">
            <a:avLst/>
          </a:prstGeom>
        </p:spPr>
      </p:pic>
      <p:pic>
        <p:nvPicPr>
          <p:cNvPr id="6" name="Image 5" descr="POUCE_UP-01.jpg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764292" y="1600153"/>
            <a:ext cx="1228796" cy="122879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 bwMode="auto">
          <a:xfrm rot="21440181">
            <a:off x="-166255" y="-706597"/>
            <a:ext cx="12482946" cy="1676400"/>
          </a:xfrm>
          <a:prstGeom prst="rect">
            <a:avLst/>
          </a:prstGeom>
          <a:solidFill>
            <a:srgbClr val="83D2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8" name="ZoneTexte 7"/>
          <p:cNvSpPr txBox="1"/>
          <p:nvPr/>
        </p:nvSpPr>
        <p:spPr bwMode="auto">
          <a:xfrm rot="21434738">
            <a:off x="196346" y="382954"/>
            <a:ext cx="100912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28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Indicateur d’approche managériale : Enseignement (1)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2006227" y="1637733"/>
            <a:ext cx="8175004" cy="120100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2006227" y="3077835"/>
            <a:ext cx="8175004" cy="1201003"/>
          </a:xfrm>
          <a:prstGeom prst="rect">
            <a:avLst/>
          </a:prstGeom>
          <a:solidFill>
            <a:srgbClr val="FBE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2006227" y="4517937"/>
            <a:ext cx="8175004" cy="1201003"/>
          </a:xfrm>
          <a:prstGeom prst="rect">
            <a:avLst/>
          </a:prstGeom>
          <a:solidFill>
            <a:srgbClr val="FCE2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2" name="ZoneTexte 11"/>
          <p:cNvSpPr txBox="1"/>
          <p:nvPr/>
        </p:nvSpPr>
        <p:spPr bwMode="auto">
          <a:xfrm>
            <a:off x="2156350" y="1750280"/>
            <a:ext cx="78747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600">
                <a:solidFill>
                  <a:schemeClr val="accent6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Insérer ici les items dont les réponses toujours/très souvent sont supérieures à 80%</a:t>
            </a:r>
          </a:p>
        </p:txBody>
      </p:sp>
      <p:sp>
        <p:nvSpPr>
          <p:cNvPr id="13" name="ZoneTexte 12"/>
          <p:cNvSpPr txBox="1"/>
          <p:nvPr/>
        </p:nvSpPr>
        <p:spPr bwMode="auto">
          <a:xfrm>
            <a:off x="2156350" y="3187019"/>
            <a:ext cx="78747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600">
                <a:solidFill>
                  <a:schemeClr val="accent2">
                    <a:lumMod val="75000"/>
                  </a:schemeClr>
                </a:solidFill>
                <a:latin typeface="Tahoma"/>
                <a:ea typeface="Tahoma"/>
                <a:cs typeface="Tahoma"/>
              </a:rPr>
              <a:t>Insérer ici les items dont les réponses toujours/très souvent sont comprises entre 60 et 80%</a:t>
            </a:r>
          </a:p>
        </p:txBody>
      </p:sp>
      <p:sp>
        <p:nvSpPr>
          <p:cNvPr id="14" name="ZoneTexte 13"/>
          <p:cNvSpPr txBox="1"/>
          <p:nvPr/>
        </p:nvSpPr>
        <p:spPr bwMode="auto">
          <a:xfrm>
            <a:off x="2156350" y="4644128"/>
            <a:ext cx="78747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600">
                <a:solidFill>
                  <a:srgbClr val="CD1B00"/>
                </a:solidFill>
                <a:latin typeface="Tahoma"/>
                <a:ea typeface="Tahoma"/>
                <a:cs typeface="Tahoma"/>
              </a:rPr>
              <a:t>Insérer ici les items dont les réponses toujours/très souvent sont inférieures à 60%</a:t>
            </a:r>
          </a:p>
        </p:txBody>
      </p:sp>
      <p:sp>
        <p:nvSpPr>
          <p:cNvPr id="20" name="ZoneTexte 19"/>
          <p:cNvSpPr txBox="1"/>
          <p:nvPr/>
        </p:nvSpPr>
        <p:spPr bwMode="auto">
          <a:xfrm>
            <a:off x="2156350" y="4644128"/>
            <a:ext cx="78747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600">
                <a:solidFill>
                  <a:srgbClr val="CD1B00"/>
                </a:solidFill>
                <a:latin typeface="Tahoma"/>
                <a:ea typeface="Tahoma"/>
                <a:cs typeface="Tahoma"/>
              </a:rPr>
              <a:t>Insérer ici les items dont les réponses toujours/très souvent sont inférieures à 60% ou les items dont les réponses rarement/jamais sont supérieures à 10%</a:t>
            </a:r>
          </a:p>
        </p:txBody>
      </p:sp>
      <p:sp>
        <p:nvSpPr>
          <p:cNvPr id="21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xfrm>
            <a:off x="7974041" y="6356350"/>
            <a:ext cx="4016319" cy="365125"/>
          </a:xfrm>
        </p:spPr>
        <p:txBody>
          <a:bodyPr/>
          <a:lstStyle/>
          <a:p>
            <a:pPr>
              <a:defRPr/>
            </a:pPr>
            <a:r>
              <a:rPr lang="fr-FR"/>
              <a:t>12</a:t>
            </a:r>
          </a:p>
        </p:txBody>
      </p:sp>
      <p:sp>
        <p:nvSpPr>
          <p:cNvPr id="2" name="Rectangle à coins arrondis 10">
            <a:extLst>
              <a:ext uri="{FF2B5EF4-FFF2-40B4-BE49-F238E27FC236}">
                <a16:creationId xmlns:a16="http://schemas.microsoft.com/office/drawing/2014/main" id="{08F65E95-1566-E59D-5A8C-8D2DA64E982C}"/>
              </a:ext>
            </a:extLst>
          </p:cNvPr>
          <p:cNvSpPr/>
          <p:nvPr/>
        </p:nvSpPr>
        <p:spPr bwMode="auto">
          <a:xfrm>
            <a:off x="2962064" y="6048679"/>
            <a:ext cx="1745216" cy="736078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A4D0A8FF-5B78-4A2C-8F99-5EF8FFE7236F}"/>
              </a:ext>
            </a:extLst>
          </p:cNvPr>
          <p:cNvSpPr txBox="1">
            <a:spLocks/>
          </p:cNvSpPr>
          <p:nvPr/>
        </p:nvSpPr>
        <p:spPr bwMode="auto">
          <a:xfrm>
            <a:off x="3039233" y="6117480"/>
            <a:ext cx="1590878" cy="610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Tahoma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Logo de</a:t>
            </a:r>
            <a:br>
              <a:rPr lang="fr-FR" sz="1600">
                <a:solidFill>
                  <a:schemeClr val="bg1"/>
                </a:solidFill>
                <a:ea typeface="Tahoma"/>
                <a:cs typeface="Tahoma"/>
              </a:rPr>
            </a:b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l’établissement</a:t>
            </a:r>
            <a:endParaRPr lang="fr-FR" sz="1600" dirty="0">
              <a:solidFill>
                <a:schemeClr val="bg1"/>
              </a:solidFill>
              <a:ea typeface="Tahoma"/>
              <a:cs typeface="Tahoma"/>
            </a:endParaRP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E5D842C9-02F7-B67B-725D-87C52190F55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152089" y="5950150"/>
            <a:ext cx="2453907" cy="83894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 rot="21440181">
            <a:off x="-166255" y="-706597"/>
            <a:ext cx="12482946" cy="1676400"/>
          </a:xfrm>
          <a:prstGeom prst="rect">
            <a:avLst/>
          </a:prstGeom>
          <a:solidFill>
            <a:srgbClr val="83D2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5" name="ZoneTexte 4"/>
          <p:cNvSpPr txBox="1"/>
          <p:nvPr/>
        </p:nvSpPr>
        <p:spPr bwMode="auto">
          <a:xfrm rot="21434738">
            <a:off x="196346" y="382954"/>
            <a:ext cx="100912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28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Indicateur d’approche managériale : Enseignement (1)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2006227" y="2006227"/>
            <a:ext cx="8175004" cy="3755227"/>
          </a:xfrm>
          <a:prstGeom prst="rect">
            <a:avLst/>
          </a:prstGeom>
          <a:solidFill>
            <a:srgbClr val="DAF1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2883606" y="1657199"/>
            <a:ext cx="6383224" cy="676571"/>
          </a:xfrm>
          <a:prstGeom prst="rect">
            <a:avLst/>
          </a:prstGeom>
          <a:solidFill>
            <a:srgbClr val="B3E4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3" name="ZoneTexte 12"/>
          <p:cNvSpPr txBox="1"/>
          <p:nvPr/>
        </p:nvSpPr>
        <p:spPr bwMode="auto">
          <a:xfrm>
            <a:off x="2975212" y="1756637"/>
            <a:ext cx="61687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2000" b="1">
                <a:solidFill>
                  <a:schemeClr val="accent1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Compléter par l’item</a:t>
            </a:r>
          </a:p>
        </p:txBody>
      </p:sp>
      <p:sp>
        <p:nvSpPr>
          <p:cNvPr id="14" name="ZoneTexte 13"/>
          <p:cNvSpPr txBox="1"/>
          <p:nvPr/>
        </p:nvSpPr>
        <p:spPr bwMode="auto">
          <a:xfrm>
            <a:off x="2183642" y="2483893"/>
            <a:ext cx="78065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  <a:defRPr/>
            </a:pPr>
            <a:r>
              <a:rPr lang="fr-FR">
                <a:solidFill>
                  <a:schemeClr val="accent1">
                    <a:lumMod val="50000"/>
                  </a:schemeClr>
                </a:solidFill>
                <a:latin typeface="Tahoma"/>
              </a:rPr>
              <a:t>XXX</a:t>
            </a:r>
          </a:p>
        </p:txBody>
      </p:sp>
      <p:sp>
        <p:nvSpPr>
          <p:cNvPr id="15" name="Rectangle à coins arrondis 14"/>
          <p:cNvSpPr/>
          <p:nvPr/>
        </p:nvSpPr>
        <p:spPr bwMode="auto">
          <a:xfrm>
            <a:off x="9614255" y="1756637"/>
            <a:ext cx="2106623" cy="400481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6" name="Titre 1"/>
          <p:cNvSpPr txBox="1"/>
          <p:nvPr/>
        </p:nvSpPr>
        <p:spPr bwMode="auto">
          <a:xfrm>
            <a:off x="9717205" y="1943139"/>
            <a:ext cx="1949081" cy="35687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Diapositive à dupliquer.</a:t>
            </a:r>
            <a:endParaRPr/>
          </a:p>
          <a:p>
            <a:pPr>
              <a:defRPr/>
            </a:pPr>
            <a:endParaRPr lang="fr-FR" sz="1200">
              <a:solidFill>
                <a:schemeClr val="bg1"/>
              </a:solidFill>
              <a:latin typeface="Tahoma"/>
              <a:ea typeface="Tahoma"/>
              <a:cs typeface="Tahoma"/>
            </a:endParaRPr>
          </a:p>
          <a:p>
            <a:pPr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Pour chaque item où des actions d’amélioration sont à définir :</a:t>
            </a:r>
            <a:endParaRPr/>
          </a:p>
          <a:p>
            <a:pPr marL="342900" indent="-342900">
              <a:buFont typeface="Arial"/>
              <a:buChar char="•"/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Réaliser le parallèle avec le questionnaire à l’attention des professionnels et patients/ résidents ;</a:t>
            </a:r>
            <a:endParaRPr/>
          </a:p>
          <a:p>
            <a:pPr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 </a:t>
            </a:r>
          </a:p>
          <a:p>
            <a:pPr marL="342900" indent="-342900">
              <a:buFont typeface="Arial"/>
              <a:buChar char="•"/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Identifier des éléments d’interprétation ;</a:t>
            </a:r>
            <a:endParaRPr/>
          </a:p>
          <a:p>
            <a:pPr>
              <a:defRPr/>
            </a:pPr>
            <a:endParaRPr lang="fr-FR" sz="1200">
              <a:solidFill>
                <a:schemeClr val="bg1"/>
              </a:solidFill>
              <a:latin typeface="Tahoma"/>
              <a:ea typeface="Tahoma"/>
              <a:cs typeface="Tahoma"/>
            </a:endParaRPr>
          </a:p>
          <a:p>
            <a:pPr marL="342900" indent="-342900">
              <a:buFont typeface="Arial"/>
              <a:buChar char="•"/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Proposer une ou plusieurs actions d’amélioration.</a:t>
            </a:r>
            <a:endParaRPr/>
          </a:p>
          <a:p>
            <a:pPr marL="342900" indent="-342900">
              <a:buFont typeface="Arial"/>
              <a:buChar char="•"/>
              <a:defRPr/>
            </a:pPr>
            <a:endParaRPr lang="fr-FR" sz="1200">
              <a:solidFill>
                <a:schemeClr val="bg1"/>
              </a:solidFill>
              <a:latin typeface="Tahoma"/>
              <a:ea typeface="Tahoma"/>
              <a:cs typeface="Tahoma"/>
            </a:endParaRPr>
          </a:p>
          <a:p>
            <a:pPr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Supprimer ce bloc.</a:t>
            </a:r>
          </a:p>
        </p:txBody>
      </p:sp>
      <p:sp>
        <p:nvSpPr>
          <p:cNvPr id="17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xfrm>
            <a:off x="7974041" y="6356350"/>
            <a:ext cx="4016319" cy="365125"/>
          </a:xfrm>
        </p:spPr>
        <p:txBody>
          <a:bodyPr/>
          <a:lstStyle/>
          <a:p>
            <a:pPr>
              <a:defRPr/>
            </a:pPr>
            <a:r>
              <a:rPr lang="fr-FR"/>
              <a:t>13</a:t>
            </a:r>
          </a:p>
        </p:txBody>
      </p:sp>
      <p:sp>
        <p:nvSpPr>
          <p:cNvPr id="2" name="Rectangle à coins arrondis 10">
            <a:extLst>
              <a:ext uri="{FF2B5EF4-FFF2-40B4-BE49-F238E27FC236}">
                <a16:creationId xmlns:a16="http://schemas.microsoft.com/office/drawing/2014/main" id="{D9E14A94-2A0D-16DF-6791-47F23D915F11}"/>
              </a:ext>
            </a:extLst>
          </p:cNvPr>
          <p:cNvSpPr/>
          <p:nvPr/>
        </p:nvSpPr>
        <p:spPr bwMode="auto">
          <a:xfrm>
            <a:off x="2962064" y="6048679"/>
            <a:ext cx="1745216" cy="736078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71C08C50-7BAD-0144-3174-A83F53AD6AB1}"/>
              </a:ext>
            </a:extLst>
          </p:cNvPr>
          <p:cNvSpPr txBox="1">
            <a:spLocks/>
          </p:cNvSpPr>
          <p:nvPr/>
        </p:nvSpPr>
        <p:spPr bwMode="auto">
          <a:xfrm>
            <a:off x="3039233" y="6117480"/>
            <a:ext cx="1590878" cy="610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Tahoma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Logo de</a:t>
            </a:r>
            <a:br>
              <a:rPr lang="fr-FR" sz="1600">
                <a:solidFill>
                  <a:schemeClr val="bg1"/>
                </a:solidFill>
                <a:ea typeface="Tahoma"/>
                <a:cs typeface="Tahoma"/>
              </a:rPr>
            </a:b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l’établissement</a:t>
            </a:r>
            <a:endParaRPr lang="fr-FR" sz="1600" dirty="0">
              <a:solidFill>
                <a:schemeClr val="bg1"/>
              </a:solidFill>
              <a:ea typeface="Tahoma"/>
              <a:cs typeface="Tahoma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792FC07-0C2B-9029-54BD-C63C3C486B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52089" y="5950150"/>
            <a:ext cx="2453907" cy="83894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14" name="Groupe 1"/>
          <p:cNvGrpSpPr/>
          <p:nvPr/>
        </p:nvGrpSpPr>
        <p:grpSpPr bwMode="auto">
          <a:xfrm>
            <a:off x="798513" y="1727199"/>
            <a:ext cx="10594976" cy="5205413"/>
            <a:chOff x="-24851" y="1887028"/>
            <a:chExt cx="8916966" cy="4380322"/>
          </a:xfrm>
        </p:grpSpPr>
        <p:pic>
          <p:nvPicPr>
            <p:cNvPr id="15" name="Image 15"/>
            <p:cNvPicPr>
              <a:picLocks noChangeAspect="1"/>
            </p:cNvPicPr>
            <p:nvPr/>
          </p:nvPicPr>
          <p:blipFill>
            <a:blip r:embed="rId3"/>
            <a:stretch/>
          </p:blipFill>
          <p:spPr bwMode="auto">
            <a:xfrm>
              <a:off x="3050235" y="2461538"/>
              <a:ext cx="2736957" cy="2410628"/>
            </a:xfrm>
            <a:prstGeom prst="rect">
              <a:avLst/>
            </a:prstGeom>
            <a:noFill/>
            <a:ln>
              <a:noFill/>
            </a:ln>
          </p:spPr>
        </p:pic>
        <p:graphicFrame>
          <p:nvGraphicFramePr>
            <p:cNvPr id="2" name="Objet 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57879785"/>
                </p:ext>
              </p:extLst>
            </p:nvPr>
          </p:nvGraphicFramePr>
          <p:xfrm>
            <a:off x="-24851" y="1887028"/>
            <a:ext cx="8916966" cy="43803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oleObj" r:id="rId4" imgW="8919210" imgH="4377055" progId="Excel.Sheet.8">
                    <p:embed/>
                  </p:oleObj>
                </mc:Choice>
                <mc:Fallback>
                  <p:oleObj name="oleObj" r:id="rId4" imgW="8919210" imgH="4377055" progId="Excel.Sheet.8">
                    <p:embed/>
                    <p:pic>
                      <p:nvPicPr>
                        <p:cNvPr id="2" name="Objet 1"/>
                        <p:cNvPicPr/>
                        <p:nvPr/>
                      </p:nvPicPr>
                      <p:blipFill>
                        <a:blip r:embed="rId5"/>
                        <a:stretch/>
                      </p:blipFill>
                      <p:spPr bwMode="auto">
                        <a:xfrm>
                          <a:off x="-24851" y="1887028"/>
                          <a:ext cx="8916966" cy="438032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" name="Rectangle 3"/>
          <p:cNvSpPr/>
          <p:nvPr/>
        </p:nvSpPr>
        <p:spPr bwMode="auto">
          <a:xfrm rot="21440181">
            <a:off x="-166255" y="-706597"/>
            <a:ext cx="12482946" cy="1676400"/>
          </a:xfrm>
          <a:prstGeom prst="rect">
            <a:avLst/>
          </a:prstGeom>
          <a:solidFill>
            <a:srgbClr val="83D2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5" name="ZoneTexte 4"/>
          <p:cNvSpPr txBox="1"/>
          <p:nvPr/>
        </p:nvSpPr>
        <p:spPr bwMode="auto">
          <a:xfrm rot="21434738">
            <a:off x="197346" y="342009"/>
            <a:ext cx="113175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27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Indicateurs</a:t>
            </a:r>
            <a:r>
              <a:rPr lang="fr-FR" sz="28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 de perception de la bientraitance - Professionnels</a:t>
            </a:r>
          </a:p>
        </p:txBody>
      </p:sp>
      <p:sp>
        <p:nvSpPr>
          <p:cNvPr id="11" name="Rectangle à coins arrondis 10"/>
          <p:cNvSpPr/>
          <p:nvPr/>
        </p:nvSpPr>
        <p:spPr bwMode="auto">
          <a:xfrm>
            <a:off x="9614255" y="2006826"/>
            <a:ext cx="2106623" cy="3505039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2" name="Titre 1"/>
          <p:cNvSpPr txBox="1"/>
          <p:nvPr/>
        </p:nvSpPr>
        <p:spPr bwMode="auto">
          <a:xfrm>
            <a:off x="9659815" y="2011380"/>
            <a:ext cx="2061063" cy="3487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Remplacer les « XX » par les chiffres obtenus.</a:t>
            </a:r>
            <a:endParaRPr/>
          </a:p>
          <a:p>
            <a:pPr algn="ctr">
              <a:defRPr/>
            </a:pPr>
            <a:endParaRPr lang="fr-FR" sz="1200">
              <a:solidFill>
                <a:schemeClr val="bg1"/>
              </a:solidFill>
              <a:latin typeface="Tahoma"/>
              <a:ea typeface="Tahoma"/>
              <a:cs typeface="Tahoma"/>
            </a:endParaRPr>
          </a:p>
          <a:p>
            <a:pPr algn="ctr"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Pour modifier les données du graphique :</a:t>
            </a:r>
            <a:endParaRPr/>
          </a:p>
          <a:p>
            <a:pPr marL="171450" indent="-171450" algn="ctr">
              <a:buFont typeface="Arial"/>
              <a:buChar char="•"/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Double cliquer sur le radar – Convertir</a:t>
            </a:r>
            <a:endParaRPr/>
          </a:p>
          <a:p>
            <a:pPr marL="171450" indent="-171450" algn="ctr">
              <a:buFont typeface="Arial"/>
              <a:buChar char="•"/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Onglet « Création »</a:t>
            </a:r>
            <a:endParaRPr/>
          </a:p>
          <a:p>
            <a:pPr marL="171450" indent="-171450" algn="ctr">
              <a:buFont typeface="Arial"/>
              <a:buChar char="•"/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Bouton « modifier les données »</a:t>
            </a:r>
            <a:endParaRPr/>
          </a:p>
          <a:p>
            <a:pPr marL="171450" indent="-171450" algn="ctr">
              <a:buFont typeface="Arial"/>
              <a:buChar char="•"/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Un tableur Excel s’ouvre vous permettant d’incrémenter vos résultats.</a:t>
            </a:r>
            <a:endParaRPr/>
          </a:p>
          <a:p>
            <a:pPr algn="ctr">
              <a:defRPr/>
            </a:pPr>
            <a:endParaRPr lang="fr-FR" sz="1200">
              <a:solidFill>
                <a:schemeClr val="bg1"/>
              </a:solidFill>
              <a:latin typeface="Tahoma"/>
              <a:ea typeface="Tahoma"/>
              <a:cs typeface="Tahoma"/>
            </a:endParaRPr>
          </a:p>
          <a:p>
            <a:pPr algn="ctr"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Supprimer ce bloc.</a:t>
            </a:r>
          </a:p>
        </p:txBody>
      </p:sp>
      <p:pic>
        <p:nvPicPr>
          <p:cNvPr id="21" name="Picture 23"/>
          <p:cNvPicPr>
            <a:picLocks noChangeAspect="1" noChangeArrowheads="1"/>
          </p:cNvPicPr>
          <p:nvPr/>
        </p:nvPicPr>
        <p:blipFill>
          <a:blip r:embed="rId6"/>
          <a:stretch/>
        </p:blipFill>
        <p:spPr bwMode="auto">
          <a:xfrm>
            <a:off x="425614" y="2718212"/>
            <a:ext cx="1971854" cy="1348168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xfrm>
            <a:off x="7974041" y="6356350"/>
            <a:ext cx="4016319" cy="365125"/>
          </a:xfrm>
        </p:spPr>
        <p:txBody>
          <a:bodyPr/>
          <a:lstStyle/>
          <a:p>
            <a:pPr>
              <a:defRPr/>
            </a:pPr>
            <a:r>
              <a:rPr lang="fr-FR"/>
              <a:t>14</a:t>
            </a:r>
          </a:p>
        </p:txBody>
      </p:sp>
      <p:sp>
        <p:nvSpPr>
          <p:cNvPr id="7" name="Rectangle à coins arrondis 10">
            <a:extLst>
              <a:ext uri="{FF2B5EF4-FFF2-40B4-BE49-F238E27FC236}">
                <a16:creationId xmlns:a16="http://schemas.microsoft.com/office/drawing/2014/main" id="{C35A7F04-61C2-7EA1-CDE3-1BB079978359}"/>
              </a:ext>
            </a:extLst>
          </p:cNvPr>
          <p:cNvSpPr/>
          <p:nvPr/>
        </p:nvSpPr>
        <p:spPr bwMode="auto">
          <a:xfrm>
            <a:off x="2962064" y="6048679"/>
            <a:ext cx="1745216" cy="736078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1D30B926-D3C3-AE87-C7A6-06F1A8C0CB14}"/>
              </a:ext>
            </a:extLst>
          </p:cNvPr>
          <p:cNvSpPr txBox="1">
            <a:spLocks/>
          </p:cNvSpPr>
          <p:nvPr/>
        </p:nvSpPr>
        <p:spPr bwMode="auto">
          <a:xfrm>
            <a:off x="3039233" y="6117480"/>
            <a:ext cx="1590878" cy="610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Tahoma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Logo de</a:t>
            </a:r>
            <a:br>
              <a:rPr lang="fr-FR" sz="1600">
                <a:solidFill>
                  <a:schemeClr val="bg1"/>
                </a:solidFill>
                <a:ea typeface="Tahoma"/>
                <a:cs typeface="Tahoma"/>
              </a:rPr>
            </a:b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l’établissement</a:t>
            </a:r>
            <a:endParaRPr lang="fr-FR" sz="1600" dirty="0">
              <a:solidFill>
                <a:schemeClr val="bg1"/>
              </a:solidFill>
              <a:ea typeface="Tahoma"/>
              <a:cs typeface="Tahoma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6566A34E-FE3E-F981-E556-A0CFDB52546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152089" y="5950150"/>
            <a:ext cx="2453907" cy="83894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 rot="21440181">
            <a:off x="-166255" y="-706597"/>
            <a:ext cx="12482946" cy="1676400"/>
          </a:xfrm>
          <a:prstGeom prst="rect">
            <a:avLst/>
          </a:prstGeom>
          <a:solidFill>
            <a:srgbClr val="83D2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5" name="ZoneTexte 4"/>
          <p:cNvSpPr txBox="1"/>
          <p:nvPr/>
        </p:nvSpPr>
        <p:spPr bwMode="auto">
          <a:xfrm rot="21434738">
            <a:off x="197346" y="342009"/>
            <a:ext cx="113175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27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Indicateurs</a:t>
            </a:r>
            <a:r>
              <a:rPr lang="fr-FR" sz="28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 de perception de la bientraitance - Professionnels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5319720" y="1539377"/>
            <a:ext cx="1007006" cy="44015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6326727" y="1539377"/>
            <a:ext cx="540544" cy="44015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8" name="ZoneTexte 7"/>
          <p:cNvSpPr txBox="1"/>
          <p:nvPr/>
        </p:nvSpPr>
        <p:spPr bwMode="auto">
          <a:xfrm>
            <a:off x="5319720" y="1575888"/>
            <a:ext cx="10070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1600" b="1">
                <a:solidFill>
                  <a:schemeClr val="bg1"/>
                </a:solidFill>
                <a:latin typeface="Tahoma"/>
                <a:ea typeface="Tahoma"/>
                <a:cs typeface="Tahoma"/>
              </a:rPr>
              <a:t>Respect</a:t>
            </a:r>
          </a:p>
        </p:txBody>
      </p:sp>
      <p:sp>
        <p:nvSpPr>
          <p:cNvPr id="9" name="ZoneTexte 8"/>
          <p:cNvSpPr txBox="1"/>
          <p:nvPr/>
        </p:nvSpPr>
        <p:spPr bwMode="auto">
          <a:xfrm>
            <a:off x="6359354" y="1575888"/>
            <a:ext cx="4667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16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XX</a:t>
            </a:r>
          </a:p>
        </p:txBody>
      </p:sp>
      <p:sp>
        <p:nvSpPr>
          <p:cNvPr id="10" name="ZoneTexte 9"/>
          <p:cNvSpPr txBox="1"/>
          <p:nvPr/>
        </p:nvSpPr>
        <p:spPr bwMode="auto">
          <a:xfrm>
            <a:off x="2190269" y="2064214"/>
            <a:ext cx="79464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fr-FR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Regard des professionnels sur leurs pratiques en tant que soignant</a:t>
            </a:r>
          </a:p>
        </p:txBody>
      </p:sp>
      <p:sp>
        <p:nvSpPr>
          <p:cNvPr id="11" name="ZoneTexte 10"/>
          <p:cNvSpPr txBox="1"/>
          <p:nvPr/>
        </p:nvSpPr>
        <p:spPr bwMode="auto">
          <a:xfrm>
            <a:off x="2212723" y="5551644"/>
            <a:ext cx="790152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fr-FR" sz="15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Taux de toujours/très souvent au questionnaire à l’attention des professionnels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7879785"/>
              </p:ext>
            </p:extLst>
          </p:nvPr>
        </p:nvGraphicFramePr>
        <p:xfrm>
          <a:off x="2549525" y="2537111"/>
          <a:ext cx="7092950" cy="3144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oleObj" r:id="rId3" imgW="7089775" imgH="3139440" progId="Excel.Chart.8">
                  <p:embed/>
                </p:oleObj>
              </mc:Choice>
              <mc:Fallback>
                <p:oleObj name="oleObj" r:id="rId3" imgW="7089775" imgH="3139440" progId="Excel.Chart.8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4"/>
                      <a:stretch/>
                    </p:blipFill>
                    <p:spPr bwMode="auto">
                      <a:xfrm>
                        <a:off x="2549525" y="2537111"/>
                        <a:ext cx="7092950" cy="3144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à coins arrondis 12"/>
          <p:cNvSpPr/>
          <p:nvPr/>
        </p:nvSpPr>
        <p:spPr bwMode="auto">
          <a:xfrm>
            <a:off x="10010040" y="2293434"/>
            <a:ext cx="2106623" cy="3505039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4" name="Titre 1"/>
          <p:cNvSpPr txBox="1"/>
          <p:nvPr/>
        </p:nvSpPr>
        <p:spPr bwMode="auto">
          <a:xfrm>
            <a:off x="10055601" y="2297988"/>
            <a:ext cx="2061063" cy="3487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Remplacer les « XX » par les chiffres obtenus.</a:t>
            </a:r>
            <a:endParaRPr/>
          </a:p>
          <a:p>
            <a:pPr algn="ctr">
              <a:defRPr/>
            </a:pPr>
            <a:endParaRPr lang="fr-FR" sz="1200">
              <a:solidFill>
                <a:schemeClr val="bg1"/>
              </a:solidFill>
              <a:latin typeface="Tahoma"/>
              <a:ea typeface="Tahoma"/>
              <a:cs typeface="Tahoma"/>
            </a:endParaRPr>
          </a:p>
          <a:p>
            <a:pPr algn="ctr"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Pour modifier le graphique,</a:t>
            </a:r>
            <a:endParaRPr/>
          </a:p>
          <a:p>
            <a:pPr algn="ctr"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Réaliser un imprime écran du même graphique dans le rapport individuel :</a:t>
            </a:r>
            <a:endParaRPr/>
          </a:p>
          <a:p>
            <a:pPr algn="ctr"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Ouvrir le rapport en PDF ;</a:t>
            </a:r>
            <a:endParaRPr/>
          </a:p>
          <a:p>
            <a:pPr algn="ctr"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Appuyer sur la touche « Impr écran » de votre clavier ; Coller sur PAINT : sélectionner Rectangle – Copier ; Retourner au PowerPoint – Coller.</a:t>
            </a:r>
            <a:endParaRPr/>
          </a:p>
          <a:p>
            <a:pPr algn="ctr">
              <a:defRPr/>
            </a:pPr>
            <a:endParaRPr lang="fr-FR" sz="1200">
              <a:solidFill>
                <a:schemeClr val="bg1"/>
              </a:solidFill>
              <a:latin typeface="Tahoma"/>
              <a:ea typeface="Tahoma"/>
              <a:cs typeface="Tahoma"/>
            </a:endParaRPr>
          </a:p>
          <a:p>
            <a:pPr algn="ctr"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Supprimer ce bloc.</a:t>
            </a:r>
          </a:p>
        </p:txBody>
      </p:sp>
      <p:pic>
        <p:nvPicPr>
          <p:cNvPr id="21" name="Picture 23"/>
          <p:cNvPicPr>
            <a:picLocks noChangeAspect="1" noChangeArrowheads="1"/>
          </p:cNvPicPr>
          <p:nvPr/>
        </p:nvPicPr>
        <p:blipFill>
          <a:blip r:embed="rId5"/>
          <a:stretch/>
        </p:blipFill>
        <p:spPr bwMode="auto">
          <a:xfrm>
            <a:off x="425614" y="2718212"/>
            <a:ext cx="1971854" cy="1348168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xfrm>
            <a:off x="7974041" y="6356350"/>
            <a:ext cx="4016319" cy="365125"/>
          </a:xfrm>
        </p:spPr>
        <p:txBody>
          <a:bodyPr/>
          <a:lstStyle/>
          <a:p>
            <a:pPr>
              <a:defRPr/>
            </a:pPr>
            <a:r>
              <a:rPr lang="fr-FR"/>
              <a:t>15</a:t>
            </a:r>
          </a:p>
        </p:txBody>
      </p:sp>
      <p:sp>
        <p:nvSpPr>
          <p:cNvPr id="15" name="Rectangle à coins arrondis 10">
            <a:extLst>
              <a:ext uri="{FF2B5EF4-FFF2-40B4-BE49-F238E27FC236}">
                <a16:creationId xmlns:a16="http://schemas.microsoft.com/office/drawing/2014/main" id="{B02725C8-D364-99E7-C6D8-6F55B4C5F9B1}"/>
              </a:ext>
            </a:extLst>
          </p:cNvPr>
          <p:cNvSpPr/>
          <p:nvPr/>
        </p:nvSpPr>
        <p:spPr bwMode="auto">
          <a:xfrm>
            <a:off x="2962064" y="6048679"/>
            <a:ext cx="1745216" cy="736078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7" name="Titre 1">
            <a:extLst>
              <a:ext uri="{FF2B5EF4-FFF2-40B4-BE49-F238E27FC236}">
                <a16:creationId xmlns:a16="http://schemas.microsoft.com/office/drawing/2014/main" id="{B0C6DA41-5D2A-17B0-00E4-3FF4976982CA}"/>
              </a:ext>
            </a:extLst>
          </p:cNvPr>
          <p:cNvSpPr txBox="1">
            <a:spLocks/>
          </p:cNvSpPr>
          <p:nvPr/>
        </p:nvSpPr>
        <p:spPr bwMode="auto">
          <a:xfrm>
            <a:off x="3039233" y="6117480"/>
            <a:ext cx="1590878" cy="610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Tahoma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Logo de</a:t>
            </a:r>
            <a:br>
              <a:rPr lang="fr-FR" sz="1600">
                <a:solidFill>
                  <a:schemeClr val="bg1"/>
                </a:solidFill>
                <a:ea typeface="Tahoma"/>
                <a:cs typeface="Tahoma"/>
              </a:rPr>
            </a:b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l’établissement</a:t>
            </a:r>
            <a:endParaRPr lang="fr-FR" sz="1600" dirty="0">
              <a:solidFill>
                <a:schemeClr val="bg1"/>
              </a:solidFill>
              <a:ea typeface="Tahoma"/>
              <a:cs typeface="Tahoma"/>
            </a:endParaRPr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AE206644-9B37-AECC-A468-58260D3BC1D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152089" y="5950150"/>
            <a:ext cx="2453907" cy="83894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 3" descr="ATTENTION-01.jpg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0189377" y="3081194"/>
            <a:ext cx="1228796" cy="1228796"/>
          </a:xfrm>
          <a:prstGeom prst="rect">
            <a:avLst/>
          </a:prstGeom>
        </p:spPr>
      </p:pic>
      <p:pic>
        <p:nvPicPr>
          <p:cNvPr id="5" name="Image 4" descr="POUCE_DOWN-01.jpg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764292" y="4522687"/>
            <a:ext cx="1228796" cy="1228796"/>
          </a:xfrm>
          <a:prstGeom prst="rect">
            <a:avLst/>
          </a:prstGeom>
        </p:spPr>
      </p:pic>
      <p:pic>
        <p:nvPicPr>
          <p:cNvPr id="6" name="Image 5" descr="POUCE_UP-01.jpg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764292" y="1600153"/>
            <a:ext cx="1228796" cy="122879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 bwMode="auto">
          <a:xfrm rot="21440181">
            <a:off x="-166255" y="-706597"/>
            <a:ext cx="12482946" cy="1676400"/>
          </a:xfrm>
          <a:prstGeom prst="rect">
            <a:avLst/>
          </a:prstGeom>
          <a:solidFill>
            <a:srgbClr val="83D2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8" name="ZoneTexte 7"/>
          <p:cNvSpPr txBox="1"/>
          <p:nvPr/>
        </p:nvSpPr>
        <p:spPr bwMode="auto">
          <a:xfrm rot="21434738">
            <a:off x="167591" y="533082"/>
            <a:ext cx="34067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28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Enseignement (1)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2006227" y="1637733"/>
            <a:ext cx="8175004" cy="120100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2006227" y="3077835"/>
            <a:ext cx="8175004" cy="1201003"/>
          </a:xfrm>
          <a:prstGeom prst="rect">
            <a:avLst/>
          </a:prstGeom>
          <a:solidFill>
            <a:srgbClr val="FBE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2006227" y="4517937"/>
            <a:ext cx="8175004" cy="1201003"/>
          </a:xfrm>
          <a:prstGeom prst="rect">
            <a:avLst/>
          </a:prstGeom>
          <a:solidFill>
            <a:srgbClr val="FCE2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2" name="ZoneTexte 11"/>
          <p:cNvSpPr txBox="1"/>
          <p:nvPr/>
        </p:nvSpPr>
        <p:spPr bwMode="auto">
          <a:xfrm>
            <a:off x="2156350" y="1750280"/>
            <a:ext cx="78747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600">
                <a:solidFill>
                  <a:schemeClr val="accent6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Insérer ici les items dont les réponses toujours/très souvent sont supérieures à 80%</a:t>
            </a:r>
          </a:p>
        </p:txBody>
      </p:sp>
      <p:sp>
        <p:nvSpPr>
          <p:cNvPr id="13" name="ZoneTexte 12"/>
          <p:cNvSpPr txBox="1"/>
          <p:nvPr/>
        </p:nvSpPr>
        <p:spPr bwMode="auto">
          <a:xfrm>
            <a:off x="2156350" y="3187019"/>
            <a:ext cx="78747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600">
                <a:solidFill>
                  <a:schemeClr val="accent2">
                    <a:lumMod val="75000"/>
                  </a:schemeClr>
                </a:solidFill>
                <a:latin typeface="Tahoma"/>
                <a:ea typeface="Tahoma"/>
                <a:cs typeface="Tahoma"/>
              </a:rPr>
              <a:t>Insérer ici les items dont les réponses toujours/très souvent sont comprises entre 60 et 80%</a:t>
            </a:r>
          </a:p>
        </p:txBody>
      </p:sp>
      <p:sp>
        <p:nvSpPr>
          <p:cNvPr id="14" name="ZoneTexte 13"/>
          <p:cNvSpPr txBox="1"/>
          <p:nvPr/>
        </p:nvSpPr>
        <p:spPr bwMode="auto">
          <a:xfrm>
            <a:off x="2156350" y="4644128"/>
            <a:ext cx="78747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600">
                <a:solidFill>
                  <a:srgbClr val="CD1B00"/>
                </a:solidFill>
                <a:latin typeface="Tahoma"/>
                <a:ea typeface="Tahoma"/>
                <a:cs typeface="Tahoma"/>
              </a:rPr>
              <a:t>Insérer ici les items dont les réponses toujours/très souvent sont inférieures à 60%</a:t>
            </a:r>
          </a:p>
        </p:txBody>
      </p:sp>
      <p:sp>
        <p:nvSpPr>
          <p:cNvPr id="18" name="ZoneTexte 17"/>
          <p:cNvSpPr txBox="1"/>
          <p:nvPr/>
        </p:nvSpPr>
        <p:spPr bwMode="auto">
          <a:xfrm>
            <a:off x="2156350" y="4644128"/>
            <a:ext cx="78747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600">
                <a:solidFill>
                  <a:srgbClr val="CD1B00"/>
                </a:solidFill>
                <a:latin typeface="Tahoma"/>
                <a:ea typeface="Tahoma"/>
                <a:cs typeface="Tahoma"/>
              </a:rPr>
              <a:t>Insérer ici les items dont les réponses toujours/très souvent sont inférieures à 60% ou les items dont les réponses rarement/jamais sont supérieures à 10%</a:t>
            </a:r>
          </a:p>
        </p:txBody>
      </p:sp>
      <p:sp>
        <p:nvSpPr>
          <p:cNvPr id="19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xfrm>
            <a:off x="7974041" y="6356350"/>
            <a:ext cx="4016319" cy="365125"/>
          </a:xfrm>
        </p:spPr>
        <p:txBody>
          <a:bodyPr/>
          <a:lstStyle/>
          <a:p>
            <a:pPr>
              <a:defRPr/>
            </a:pPr>
            <a:r>
              <a:rPr lang="fr-FR"/>
              <a:t>16</a:t>
            </a:r>
          </a:p>
        </p:txBody>
      </p:sp>
      <p:sp>
        <p:nvSpPr>
          <p:cNvPr id="17" name="Rectangle à coins arrondis 10">
            <a:extLst>
              <a:ext uri="{FF2B5EF4-FFF2-40B4-BE49-F238E27FC236}">
                <a16:creationId xmlns:a16="http://schemas.microsoft.com/office/drawing/2014/main" id="{2CEB2D7D-B591-7DFC-33E3-AE5178F3DB7D}"/>
              </a:ext>
            </a:extLst>
          </p:cNvPr>
          <p:cNvSpPr/>
          <p:nvPr/>
        </p:nvSpPr>
        <p:spPr bwMode="auto">
          <a:xfrm>
            <a:off x="2962064" y="6048679"/>
            <a:ext cx="1745216" cy="736078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21" name="Titre 1">
            <a:extLst>
              <a:ext uri="{FF2B5EF4-FFF2-40B4-BE49-F238E27FC236}">
                <a16:creationId xmlns:a16="http://schemas.microsoft.com/office/drawing/2014/main" id="{F2325CBC-79CC-7FD4-3FCA-8E7FD8DCD1BB}"/>
              </a:ext>
            </a:extLst>
          </p:cNvPr>
          <p:cNvSpPr txBox="1">
            <a:spLocks/>
          </p:cNvSpPr>
          <p:nvPr/>
        </p:nvSpPr>
        <p:spPr bwMode="auto">
          <a:xfrm>
            <a:off x="3039233" y="6117480"/>
            <a:ext cx="1590878" cy="610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Tahoma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Logo de</a:t>
            </a:r>
            <a:br>
              <a:rPr lang="fr-FR" sz="1600">
                <a:solidFill>
                  <a:schemeClr val="bg1"/>
                </a:solidFill>
                <a:ea typeface="Tahoma"/>
                <a:cs typeface="Tahoma"/>
              </a:rPr>
            </a:b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l’établissement</a:t>
            </a:r>
            <a:endParaRPr lang="fr-FR" sz="1600" dirty="0">
              <a:solidFill>
                <a:schemeClr val="bg1"/>
              </a:solidFill>
              <a:ea typeface="Tahoma"/>
              <a:cs typeface="Tahoma"/>
            </a:endParaRP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D7AC8C9-80A3-BD26-CC33-391C4396B76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152089" y="5950150"/>
            <a:ext cx="2453907" cy="83894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 rot="21440181">
            <a:off x="-166255" y="-706597"/>
            <a:ext cx="12482946" cy="1676400"/>
          </a:xfrm>
          <a:prstGeom prst="rect">
            <a:avLst/>
          </a:prstGeom>
          <a:solidFill>
            <a:srgbClr val="83D2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5" name="ZoneTexte 4"/>
          <p:cNvSpPr txBox="1"/>
          <p:nvPr/>
        </p:nvSpPr>
        <p:spPr bwMode="auto">
          <a:xfrm rot="21434738">
            <a:off x="167591" y="533082"/>
            <a:ext cx="34067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28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Enseignement (2)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2006227" y="2006227"/>
            <a:ext cx="8175004" cy="3755227"/>
          </a:xfrm>
          <a:prstGeom prst="rect">
            <a:avLst/>
          </a:prstGeom>
          <a:solidFill>
            <a:srgbClr val="DAF1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2883606" y="1657199"/>
            <a:ext cx="6383224" cy="676571"/>
          </a:xfrm>
          <a:prstGeom prst="rect">
            <a:avLst/>
          </a:prstGeom>
          <a:solidFill>
            <a:srgbClr val="B3E4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8" name="ZoneTexte 7"/>
          <p:cNvSpPr txBox="1"/>
          <p:nvPr/>
        </p:nvSpPr>
        <p:spPr bwMode="auto">
          <a:xfrm>
            <a:off x="2975212" y="1756637"/>
            <a:ext cx="61687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2000" b="1">
                <a:solidFill>
                  <a:schemeClr val="accent1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Compléter par l’item</a:t>
            </a:r>
          </a:p>
        </p:txBody>
      </p:sp>
      <p:sp>
        <p:nvSpPr>
          <p:cNvPr id="9" name="ZoneTexte 8"/>
          <p:cNvSpPr txBox="1"/>
          <p:nvPr/>
        </p:nvSpPr>
        <p:spPr bwMode="auto">
          <a:xfrm>
            <a:off x="2183642" y="2483893"/>
            <a:ext cx="78065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  <a:defRPr/>
            </a:pPr>
            <a:r>
              <a:rPr lang="fr-FR">
                <a:solidFill>
                  <a:schemeClr val="accent1">
                    <a:lumMod val="50000"/>
                  </a:schemeClr>
                </a:solidFill>
                <a:latin typeface="Tahoma"/>
              </a:rPr>
              <a:t>XXX</a:t>
            </a:r>
          </a:p>
        </p:txBody>
      </p:sp>
      <p:sp>
        <p:nvSpPr>
          <p:cNvPr id="10" name="Rectangle à coins arrondis 9"/>
          <p:cNvSpPr/>
          <p:nvPr/>
        </p:nvSpPr>
        <p:spPr bwMode="auto">
          <a:xfrm>
            <a:off x="9614255" y="1756637"/>
            <a:ext cx="2106623" cy="400481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1" name="Titre 1"/>
          <p:cNvSpPr txBox="1"/>
          <p:nvPr/>
        </p:nvSpPr>
        <p:spPr bwMode="auto">
          <a:xfrm>
            <a:off x="9717205" y="1943139"/>
            <a:ext cx="1949081" cy="35687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Diapositive à dupliquer.</a:t>
            </a:r>
            <a:endParaRPr/>
          </a:p>
          <a:p>
            <a:pPr>
              <a:defRPr/>
            </a:pPr>
            <a:endParaRPr lang="fr-FR" sz="1200">
              <a:solidFill>
                <a:schemeClr val="bg1"/>
              </a:solidFill>
              <a:latin typeface="Tahoma"/>
              <a:ea typeface="Tahoma"/>
              <a:cs typeface="Tahoma"/>
            </a:endParaRPr>
          </a:p>
          <a:p>
            <a:pPr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Pour chaque item où des actions d’amélioration sont à définir :</a:t>
            </a:r>
            <a:endParaRPr/>
          </a:p>
          <a:p>
            <a:pPr marL="342900" indent="-342900">
              <a:buFont typeface="Arial"/>
              <a:buChar char="•"/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Réaliser le parallèle avec le questionnaire à l’attention des professionnels et patients/ résidents ;</a:t>
            </a:r>
            <a:endParaRPr/>
          </a:p>
          <a:p>
            <a:pPr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 </a:t>
            </a:r>
          </a:p>
          <a:p>
            <a:pPr marL="342900" indent="-342900">
              <a:buFont typeface="Arial"/>
              <a:buChar char="•"/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Identifier des éléments d’interprétation ;</a:t>
            </a:r>
            <a:endParaRPr/>
          </a:p>
          <a:p>
            <a:pPr>
              <a:defRPr/>
            </a:pPr>
            <a:endParaRPr lang="fr-FR" sz="1200">
              <a:solidFill>
                <a:schemeClr val="bg1"/>
              </a:solidFill>
              <a:latin typeface="Tahoma"/>
              <a:ea typeface="Tahoma"/>
              <a:cs typeface="Tahoma"/>
            </a:endParaRPr>
          </a:p>
          <a:p>
            <a:pPr marL="342900" indent="-342900">
              <a:buFont typeface="Arial"/>
              <a:buChar char="•"/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Proposer une ou plusieurs actions d’amélioration.</a:t>
            </a:r>
            <a:endParaRPr/>
          </a:p>
          <a:p>
            <a:pPr marL="342900" indent="-342900">
              <a:buFont typeface="Arial"/>
              <a:buChar char="•"/>
              <a:defRPr/>
            </a:pPr>
            <a:endParaRPr lang="fr-FR" sz="1200">
              <a:solidFill>
                <a:schemeClr val="bg1"/>
              </a:solidFill>
              <a:latin typeface="Tahoma"/>
              <a:ea typeface="Tahoma"/>
              <a:cs typeface="Tahoma"/>
            </a:endParaRPr>
          </a:p>
          <a:p>
            <a:pPr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Supprimer ce bloc.</a:t>
            </a:r>
          </a:p>
        </p:txBody>
      </p:sp>
      <p:sp>
        <p:nvSpPr>
          <p:cNvPr id="17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xfrm>
            <a:off x="7974041" y="6356350"/>
            <a:ext cx="4016319" cy="365125"/>
          </a:xfrm>
        </p:spPr>
        <p:txBody>
          <a:bodyPr/>
          <a:lstStyle/>
          <a:p>
            <a:pPr>
              <a:defRPr/>
            </a:pPr>
            <a:r>
              <a:rPr lang="fr-FR"/>
              <a:t>17</a:t>
            </a:r>
          </a:p>
        </p:txBody>
      </p:sp>
      <p:sp>
        <p:nvSpPr>
          <p:cNvPr id="12" name="Rectangle à coins arrondis 10">
            <a:extLst>
              <a:ext uri="{FF2B5EF4-FFF2-40B4-BE49-F238E27FC236}">
                <a16:creationId xmlns:a16="http://schemas.microsoft.com/office/drawing/2014/main" id="{0B981C8A-406D-D30A-1E21-468EA52E1826}"/>
              </a:ext>
            </a:extLst>
          </p:cNvPr>
          <p:cNvSpPr/>
          <p:nvPr/>
        </p:nvSpPr>
        <p:spPr bwMode="auto">
          <a:xfrm>
            <a:off x="2962064" y="6048679"/>
            <a:ext cx="1745216" cy="736078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4" name="Titre 1">
            <a:extLst>
              <a:ext uri="{FF2B5EF4-FFF2-40B4-BE49-F238E27FC236}">
                <a16:creationId xmlns:a16="http://schemas.microsoft.com/office/drawing/2014/main" id="{EC645B8E-DE4E-C203-A2E8-0F69A1D94544}"/>
              </a:ext>
            </a:extLst>
          </p:cNvPr>
          <p:cNvSpPr txBox="1">
            <a:spLocks/>
          </p:cNvSpPr>
          <p:nvPr/>
        </p:nvSpPr>
        <p:spPr bwMode="auto">
          <a:xfrm>
            <a:off x="3039233" y="6117480"/>
            <a:ext cx="1590878" cy="610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Tahoma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Logo de</a:t>
            </a:r>
            <a:br>
              <a:rPr lang="fr-FR" sz="1600">
                <a:solidFill>
                  <a:schemeClr val="bg1"/>
                </a:solidFill>
                <a:ea typeface="Tahoma"/>
                <a:cs typeface="Tahoma"/>
              </a:rPr>
            </a:b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l’établissement</a:t>
            </a:r>
            <a:endParaRPr lang="fr-FR" sz="1600" dirty="0">
              <a:solidFill>
                <a:schemeClr val="bg1"/>
              </a:solidFill>
              <a:ea typeface="Tahoma"/>
              <a:cs typeface="Tahoma"/>
            </a:endParaRPr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6EFD6FC2-5BB5-940D-9B5A-D2F583D40A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52089" y="5950150"/>
            <a:ext cx="2453907" cy="83894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 rot="21440181">
            <a:off x="-166255" y="-706597"/>
            <a:ext cx="12482946" cy="1676400"/>
          </a:xfrm>
          <a:prstGeom prst="rect">
            <a:avLst/>
          </a:prstGeom>
          <a:solidFill>
            <a:srgbClr val="83D2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5" name="ZoneTexte 4"/>
          <p:cNvSpPr txBox="1"/>
          <p:nvPr/>
        </p:nvSpPr>
        <p:spPr bwMode="auto">
          <a:xfrm rot="21434738">
            <a:off x="197346" y="342009"/>
            <a:ext cx="113175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27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Indicateurs</a:t>
            </a:r>
            <a:r>
              <a:rPr lang="fr-FR" sz="28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 de perception de la bientraitance - Professionnels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5008733" y="1539377"/>
            <a:ext cx="1549831" cy="440153"/>
          </a:xfrm>
          <a:prstGeom prst="rect">
            <a:avLst/>
          </a:prstGeom>
          <a:solidFill>
            <a:srgbClr val="BCA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6558743" y="1539377"/>
            <a:ext cx="540544" cy="440153"/>
          </a:xfrm>
          <a:prstGeom prst="rect">
            <a:avLst/>
          </a:prstGeom>
          <a:solidFill>
            <a:srgbClr val="E5DA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8" name="ZoneTexte 7"/>
          <p:cNvSpPr txBox="1"/>
          <p:nvPr/>
        </p:nvSpPr>
        <p:spPr bwMode="auto">
          <a:xfrm>
            <a:off x="5008732" y="1575888"/>
            <a:ext cx="15909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600" b="1">
                <a:solidFill>
                  <a:schemeClr val="bg1"/>
                </a:solidFill>
                <a:latin typeface="Tahoma"/>
                <a:ea typeface="Tahoma"/>
                <a:cs typeface="Tahoma"/>
              </a:rPr>
              <a:t>Organisation</a:t>
            </a:r>
          </a:p>
        </p:txBody>
      </p:sp>
      <p:sp>
        <p:nvSpPr>
          <p:cNvPr id="9" name="ZoneTexte 8"/>
          <p:cNvSpPr txBox="1"/>
          <p:nvPr/>
        </p:nvSpPr>
        <p:spPr bwMode="auto">
          <a:xfrm>
            <a:off x="6591370" y="1575888"/>
            <a:ext cx="4667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16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XX</a:t>
            </a:r>
          </a:p>
        </p:txBody>
      </p:sp>
      <p:sp>
        <p:nvSpPr>
          <p:cNvPr id="10" name="ZoneTexte 9"/>
          <p:cNvSpPr txBox="1"/>
          <p:nvPr/>
        </p:nvSpPr>
        <p:spPr bwMode="auto">
          <a:xfrm>
            <a:off x="2266418" y="2064214"/>
            <a:ext cx="7794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fr-FR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Regard des professionnels sur l’organisation du service, de l’unité</a:t>
            </a:r>
          </a:p>
        </p:txBody>
      </p:sp>
      <p:sp>
        <p:nvSpPr>
          <p:cNvPr id="11" name="ZoneTexte 10"/>
          <p:cNvSpPr txBox="1"/>
          <p:nvPr/>
        </p:nvSpPr>
        <p:spPr bwMode="auto">
          <a:xfrm>
            <a:off x="2212723" y="5551644"/>
            <a:ext cx="790152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fr-FR" sz="15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Taux de toujours/très souvent au questionnaire à l’attention des professionnels</a:t>
            </a:r>
          </a:p>
        </p:txBody>
      </p:sp>
      <p:sp>
        <p:nvSpPr>
          <p:cNvPr id="13" name="Rectangle à coins arrondis 12"/>
          <p:cNvSpPr/>
          <p:nvPr/>
        </p:nvSpPr>
        <p:spPr bwMode="auto">
          <a:xfrm>
            <a:off x="10010040" y="2293434"/>
            <a:ext cx="2106623" cy="3505039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4" name="Titre 1"/>
          <p:cNvSpPr txBox="1"/>
          <p:nvPr/>
        </p:nvSpPr>
        <p:spPr bwMode="auto">
          <a:xfrm>
            <a:off x="10055601" y="2297988"/>
            <a:ext cx="2061063" cy="3487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Remplacer les « XX » par les chiffres obtenus.</a:t>
            </a:r>
            <a:endParaRPr/>
          </a:p>
          <a:p>
            <a:pPr algn="ctr">
              <a:defRPr/>
            </a:pPr>
            <a:endParaRPr lang="fr-FR" sz="1200">
              <a:solidFill>
                <a:schemeClr val="bg1"/>
              </a:solidFill>
              <a:latin typeface="Tahoma"/>
              <a:ea typeface="Tahoma"/>
              <a:cs typeface="Tahoma"/>
            </a:endParaRPr>
          </a:p>
          <a:p>
            <a:pPr algn="ctr"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Pour modifier le graphique,</a:t>
            </a:r>
            <a:endParaRPr/>
          </a:p>
          <a:p>
            <a:pPr algn="ctr"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Réaliser un imprime écran du même graphique dans le rapport individuel :</a:t>
            </a:r>
            <a:endParaRPr/>
          </a:p>
          <a:p>
            <a:pPr algn="ctr"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Ouvrir le rapport en PDF ;</a:t>
            </a:r>
            <a:endParaRPr/>
          </a:p>
          <a:p>
            <a:pPr algn="ctr"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Appuyer sur la touche « Impr écran » de votre clavier ; Coller sur PAINT : sélectionner Rectangle – Copier ; Retourner au PowerPoint – Coller.</a:t>
            </a:r>
            <a:endParaRPr/>
          </a:p>
          <a:p>
            <a:pPr algn="ctr">
              <a:defRPr/>
            </a:pPr>
            <a:endParaRPr lang="fr-FR" sz="1200">
              <a:solidFill>
                <a:schemeClr val="bg1"/>
              </a:solidFill>
              <a:latin typeface="Tahoma"/>
              <a:ea typeface="Tahoma"/>
              <a:cs typeface="Tahoma"/>
            </a:endParaRPr>
          </a:p>
          <a:p>
            <a:pPr algn="ctr"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Supprimer ce bloc.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7879785"/>
              </p:ext>
            </p:extLst>
          </p:nvPr>
        </p:nvGraphicFramePr>
        <p:xfrm>
          <a:off x="3290889" y="2518052"/>
          <a:ext cx="5610224" cy="2984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oleObj" r:id="rId3" imgW="7236460" imgH="3852545" progId="Excel.Chart.8">
                  <p:embed/>
                </p:oleObj>
              </mc:Choice>
              <mc:Fallback>
                <p:oleObj name="oleObj" r:id="rId3" imgW="7236460" imgH="3852545" progId="Excel.Chart.8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4"/>
                      <a:stretch/>
                    </p:blipFill>
                    <p:spPr bwMode="auto">
                      <a:xfrm>
                        <a:off x="3290889" y="2518052"/>
                        <a:ext cx="5610224" cy="29841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Picture 23"/>
          <p:cNvPicPr>
            <a:picLocks noChangeAspect="1" noChangeArrowheads="1"/>
          </p:cNvPicPr>
          <p:nvPr/>
        </p:nvPicPr>
        <p:blipFill>
          <a:blip r:embed="rId5"/>
          <a:stretch/>
        </p:blipFill>
        <p:spPr bwMode="auto">
          <a:xfrm>
            <a:off x="425614" y="2718212"/>
            <a:ext cx="1971854" cy="1348168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xfrm>
            <a:off x="7974041" y="6356350"/>
            <a:ext cx="4016319" cy="365125"/>
          </a:xfrm>
        </p:spPr>
        <p:txBody>
          <a:bodyPr/>
          <a:lstStyle/>
          <a:p>
            <a:pPr>
              <a:defRPr/>
            </a:pPr>
            <a:r>
              <a:rPr lang="fr-FR"/>
              <a:t>18</a:t>
            </a:r>
            <a:endParaRPr/>
          </a:p>
        </p:txBody>
      </p:sp>
      <p:sp>
        <p:nvSpPr>
          <p:cNvPr id="15" name="Rectangle à coins arrondis 10">
            <a:extLst>
              <a:ext uri="{FF2B5EF4-FFF2-40B4-BE49-F238E27FC236}">
                <a16:creationId xmlns:a16="http://schemas.microsoft.com/office/drawing/2014/main" id="{5DF35A17-64DB-3E2D-2CF8-A41B5FEA7AAC}"/>
              </a:ext>
            </a:extLst>
          </p:cNvPr>
          <p:cNvSpPr/>
          <p:nvPr/>
        </p:nvSpPr>
        <p:spPr bwMode="auto">
          <a:xfrm>
            <a:off x="2962064" y="6048679"/>
            <a:ext cx="1745216" cy="736078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6" name="Titre 1">
            <a:extLst>
              <a:ext uri="{FF2B5EF4-FFF2-40B4-BE49-F238E27FC236}">
                <a16:creationId xmlns:a16="http://schemas.microsoft.com/office/drawing/2014/main" id="{B693A38A-C416-BC3A-3D64-22328CA6F656}"/>
              </a:ext>
            </a:extLst>
          </p:cNvPr>
          <p:cNvSpPr txBox="1">
            <a:spLocks/>
          </p:cNvSpPr>
          <p:nvPr/>
        </p:nvSpPr>
        <p:spPr bwMode="auto">
          <a:xfrm>
            <a:off x="3039233" y="6117480"/>
            <a:ext cx="1590878" cy="610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Tahoma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Logo de</a:t>
            </a:r>
            <a:br>
              <a:rPr lang="fr-FR" sz="1600">
                <a:solidFill>
                  <a:schemeClr val="bg1"/>
                </a:solidFill>
                <a:ea typeface="Tahoma"/>
                <a:cs typeface="Tahoma"/>
              </a:rPr>
            </a:b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l’établissement</a:t>
            </a:r>
            <a:endParaRPr lang="fr-FR" sz="1600" dirty="0">
              <a:solidFill>
                <a:schemeClr val="bg1"/>
              </a:solidFill>
              <a:ea typeface="Tahoma"/>
              <a:cs typeface="Tahoma"/>
            </a:endParaRP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6216F323-4C16-AA9E-4245-029A8903F11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152089" y="5950150"/>
            <a:ext cx="2453907" cy="83894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Image 4" descr="BIENTRAITANCE_LOGO-01.jpg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947650" y="1564141"/>
            <a:ext cx="10241281" cy="306978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 bwMode="auto">
          <a:xfrm rot="21440181">
            <a:off x="-166255" y="-706597"/>
            <a:ext cx="12482946" cy="1676400"/>
          </a:xfrm>
          <a:prstGeom prst="rect">
            <a:avLst/>
          </a:prstGeom>
          <a:solidFill>
            <a:srgbClr val="83D2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4" name="Rectangle à coins arrondis 3"/>
          <p:cNvSpPr/>
          <p:nvPr/>
        </p:nvSpPr>
        <p:spPr bwMode="auto">
          <a:xfrm>
            <a:off x="235535" y="224682"/>
            <a:ext cx="1745216" cy="736078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 bwMode="auto">
          <a:xfrm>
            <a:off x="327466" y="272100"/>
            <a:ext cx="1590878" cy="610762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fr-FR" sz="16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Logo de</a:t>
            </a:r>
            <a:br>
              <a:rPr lang="fr-FR" sz="1600">
                <a:solidFill>
                  <a:schemeClr val="bg1"/>
                </a:solidFill>
                <a:latin typeface="Tahoma"/>
                <a:ea typeface="Tahoma"/>
                <a:cs typeface="Tahoma"/>
              </a:rPr>
            </a:br>
            <a:r>
              <a:rPr lang="fr-FR" sz="16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l’établissement</a:t>
            </a:r>
          </a:p>
        </p:txBody>
      </p:sp>
      <p:sp>
        <p:nvSpPr>
          <p:cNvPr id="7" name="ZoneTexte 6"/>
          <p:cNvSpPr txBox="1"/>
          <p:nvPr/>
        </p:nvSpPr>
        <p:spPr bwMode="auto">
          <a:xfrm>
            <a:off x="4031672" y="4110156"/>
            <a:ext cx="66771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fr-FR" sz="2800" b="1">
                <a:solidFill>
                  <a:srgbClr val="7030A0"/>
                </a:solidFill>
                <a:latin typeface="Tahoma"/>
                <a:ea typeface="Tahoma"/>
                <a:cs typeface="Tahoma"/>
              </a:rPr>
              <a:t>Résultat de l’évaluation</a:t>
            </a:r>
            <a:r>
              <a:rPr lang="fr-FR" sz="2800" b="1">
                <a:latin typeface="Tahoma"/>
                <a:ea typeface="Tahoma"/>
                <a:cs typeface="Tahoma"/>
              </a:rPr>
              <a:t> </a:t>
            </a:r>
            <a:r>
              <a:rPr lang="fr-FR" sz="2800" b="1">
                <a:solidFill>
                  <a:srgbClr val="7030A0"/>
                </a:solidFill>
                <a:latin typeface="Tahoma"/>
                <a:ea typeface="Tahoma"/>
                <a:cs typeface="Tahoma"/>
              </a:rPr>
              <a:t>(année)</a:t>
            </a:r>
            <a:endParaRPr/>
          </a:p>
          <a:p>
            <a:pPr algn="r">
              <a:defRPr/>
            </a:pPr>
            <a:r>
              <a:rPr lang="fr-FR" sz="2000" b="1">
                <a:solidFill>
                  <a:srgbClr val="7030A0"/>
                </a:solidFill>
                <a:latin typeface="Tahoma"/>
                <a:ea typeface="Tahoma"/>
                <a:cs typeface="Tahoma"/>
              </a:rPr>
              <a:t>(Intervenant/Groupe de travail)</a:t>
            </a:r>
            <a:endParaRPr/>
          </a:p>
        </p:txBody>
      </p:sp>
      <p:sp>
        <p:nvSpPr>
          <p:cNvPr id="12" name="Rectangle à coins arrondis 11"/>
          <p:cNvSpPr/>
          <p:nvPr/>
        </p:nvSpPr>
        <p:spPr bwMode="auto">
          <a:xfrm>
            <a:off x="2954306" y="4714174"/>
            <a:ext cx="3164890" cy="962619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3" name="Titre 1"/>
          <p:cNvSpPr txBox="1"/>
          <p:nvPr/>
        </p:nvSpPr>
        <p:spPr bwMode="auto">
          <a:xfrm>
            <a:off x="3104452" y="4748043"/>
            <a:ext cx="2885003" cy="9152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16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Les textes entre parenthèses sont à remplacer.</a:t>
            </a:r>
            <a:endParaRPr/>
          </a:p>
          <a:p>
            <a:pPr algn="ctr">
              <a:defRPr/>
            </a:pPr>
            <a:r>
              <a:rPr lang="fr-FR" sz="16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Supprimer ce bloc.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5B26AE7-1EF8-6447-85CD-8FFA54DD2163}" type="slidenum">
              <a:rPr lang="fr-FR"/>
              <a:t>2</a:t>
            </a:fld>
            <a:endParaRPr lang="fr-FR"/>
          </a:p>
        </p:txBody>
      </p:sp>
      <p:sp>
        <p:nvSpPr>
          <p:cNvPr id="15" name="Rectangle 14"/>
          <p:cNvSpPr/>
          <p:nvPr/>
        </p:nvSpPr>
        <p:spPr bwMode="auto">
          <a:xfrm>
            <a:off x="10970293" y="6034327"/>
            <a:ext cx="988708" cy="622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85FAE3E-65CB-4A4E-5A5A-F9AD4E7649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089" y="5950150"/>
            <a:ext cx="2453907" cy="838943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5B9770D-B581-C3CD-9A60-07A52A645B51}"/>
              </a:ext>
            </a:extLst>
          </p:cNvPr>
          <p:cNvSpPr/>
          <p:nvPr/>
        </p:nvSpPr>
        <p:spPr>
          <a:xfrm rot="21440182">
            <a:off x="3379438" y="5825798"/>
            <a:ext cx="8931937" cy="1822587"/>
          </a:xfrm>
          <a:prstGeom prst="rect">
            <a:avLst/>
          </a:prstGeom>
          <a:solidFill>
            <a:srgbClr val="83D2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Tahoma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B5576A18-378E-8BF8-83F6-47B488632642}"/>
              </a:ext>
            </a:extLst>
          </p:cNvPr>
          <p:cNvSpPr txBox="1"/>
          <p:nvPr/>
        </p:nvSpPr>
        <p:spPr>
          <a:xfrm>
            <a:off x="1925606" y="6179493"/>
            <a:ext cx="88873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(Date // Titre de la journée)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Image 1" descr="ATTENTION-01.jpg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0189377" y="3081194"/>
            <a:ext cx="1228796" cy="1228796"/>
          </a:xfrm>
          <a:prstGeom prst="rect">
            <a:avLst/>
          </a:prstGeom>
        </p:spPr>
      </p:pic>
      <p:pic>
        <p:nvPicPr>
          <p:cNvPr id="3" name="Image 2" descr="POUCE_DOWN-01.jpg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764292" y="4522687"/>
            <a:ext cx="1228796" cy="1228796"/>
          </a:xfrm>
          <a:prstGeom prst="rect">
            <a:avLst/>
          </a:prstGeom>
        </p:spPr>
      </p:pic>
      <p:pic>
        <p:nvPicPr>
          <p:cNvPr id="4" name="Image 3" descr="POUCE_UP-01.jpg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764292" y="1600153"/>
            <a:ext cx="1228796" cy="122879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 rot="21440181">
            <a:off x="-166255" y="-706597"/>
            <a:ext cx="12482946" cy="1676400"/>
          </a:xfrm>
          <a:prstGeom prst="rect">
            <a:avLst/>
          </a:prstGeom>
          <a:solidFill>
            <a:srgbClr val="83D2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6" name="ZoneTexte 5"/>
          <p:cNvSpPr txBox="1"/>
          <p:nvPr/>
        </p:nvSpPr>
        <p:spPr bwMode="auto">
          <a:xfrm rot="21434738">
            <a:off x="167591" y="533082"/>
            <a:ext cx="34067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28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Enseignement (1)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2006227" y="1637733"/>
            <a:ext cx="8175004" cy="120100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2006227" y="3077835"/>
            <a:ext cx="8175004" cy="1201003"/>
          </a:xfrm>
          <a:prstGeom prst="rect">
            <a:avLst/>
          </a:prstGeom>
          <a:solidFill>
            <a:srgbClr val="FBE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2006227" y="4517937"/>
            <a:ext cx="8175004" cy="1201003"/>
          </a:xfrm>
          <a:prstGeom prst="rect">
            <a:avLst/>
          </a:prstGeom>
          <a:solidFill>
            <a:srgbClr val="FCE2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0" name="ZoneTexte 9"/>
          <p:cNvSpPr txBox="1"/>
          <p:nvPr/>
        </p:nvSpPr>
        <p:spPr bwMode="auto">
          <a:xfrm>
            <a:off x="2156350" y="1750280"/>
            <a:ext cx="78747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600">
                <a:solidFill>
                  <a:schemeClr val="accent6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Insérer ici les items dont les réponses toujours/très souvent sont supérieures à 80%</a:t>
            </a:r>
          </a:p>
        </p:txBody>
      </p:sp>
      <p:sp>
        <p:nvSpPr>
          <p:cNvPr id="11" name="ZoneTexte 10"/>
          <p:cNvSpPr txBox="1"/>
          <p:nvPr/>
        </p:nvSpPr>
        <p:spPr bwMode="auto">
          <a:xfrm>
            <a:off x="2156350" y="3187019"/>
            <a:ext cx="78747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600">
                <a:solidFill>
                  <a:schemeClr val="accent2">
                    <a:lumMod val="75000"/>
                  </a:schemeClr>
                </a:solidFill>
                <a:latin typeface="Tahoma"/>
                <a:ea typeface="Tahoma"/>
                <a:cs typeface="Tahoma"/>
              </a:rPr>
              <a:t>Insérer ici les items dont les réponses toujours/très souvent sont comprises entre 60 et 80%</a:t>
            </a:r>
          </a:p>
        </p:txBody>
      </p:sp>
      <p:sp>
        <p:nvSpPr>
          <p:cNvPr id="19" name="ZoneTexte 18"/>
          <p:cNvSpPr txBox="1"/>
          <p:nvPr/>
        </p:nvSpPr>
        <p:spPr bwMode="auto">
          <a:xfrm>
            <a:off x="2156350" y="4644128"/>
            <a:ext cx="78747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600">
                <a:solidFill>
                  <a:srgbClr val="CD1B00"/>
                </a:solidFill>
                <a:latin typeface="Tahoma"/>
                <a:ea typeface="Tahoma"/>
                <a:cs typeface="Tahoma"/>
              </a:rPr>
              <a:t>Insérer ici les items dont les réponses toujours/très souvent sont inférieures à 60% ou les items dont les réponses rarement/jamais sont supérieures à 10%</a:t>
            </a:r>
          </a:p>
        </p:txBody>
      </p:sp>
      <p:sp>
        <p:nvSpPr>
          <p:cNvPr id="20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xfrm>
            <a:off x="7974041" y="6356350"/>
            <a:ext cx="4016319" cy="365125"/>
          </a:xfrm>
        </p:spPr>
        <p:txBody>
          <a:bodyPr/>
          <a:lstStyle/>
          <a:p>
            <a:pPr>
              <a:defRPr/>
            </a:pPr>
            <a:r>
              <a:rPr lang="fr-FR"/>
              <a:t>19</a:t>
            </a:r>
          </a:p>
        </p:txBody>
      </p:sp>
      <p:sp>
        <p:nvSpPr>
          <p:cNvPr id="12" name="Rectangle à coins arrondis 10">
            <a:extLst>
              <a:ext uri="{FF2B5EF4-FFF2-40B4-BE49-F238E27FC236}">
                <a16:creationId xmlns:a16="http://schemas.microsoft.com/office/drawing/2014/main" id="{17D25A72-BEB2-5876-1CAF-3DE349FB1F3F}"/>
              </a:ext>
            </a:extLst>
          </p:cNvPr>
          <p:cNvSpPr/>
          <p:nvPr/>
        </p:nvSpPr>
        <p:spPr bwMode="auto">
          <a:xfrm>
            <a:off x="2962064" y="6048679"/>
            <a:ext cx="1745216" cy="736078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3" name="Titre 1">
            <a:extLst>
              <a:ext uri="{FF2B5EF4-FFF2-40B4-BE49-F238E27FC236}">
                <a16:creationId xmlns:a16="http://schemas.microsoft.com/office/drawing/2014/main" id="{08667CD9-5BBE-6D41-F0E6-03BE79D73508}"/>
              </a:ext>
            </a:extLst>
          </p:cNvPr>
          <p:cNvSpPr txBox="1">
            <a:spLocks/>
          </p:cNvSpPr>
          <p:nvPr/>
        </p:nvSpPr>
        <p:spPr bwMode="auto">
          <a:xfrm>
            <a:off x="3039233" y="6117480"/>
            <a:ext cx="1590878" cy="610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Tahoma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Logo de</a:t>
            </a:r>
            <a:br>
              <a:rPr lang="fr-FR" sz="1600">
                <a:solidFill>
                  <a:schemeClr val="bg1"/>
                </a:solidFill>
                <a:ea typeface="Tahoma"/>
                <a:cs typeface="Tahoma"/>
              </a:rPr>
            </a:b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l’établissement</a:t>
            </a:r>
            <a:endParaRPr lang="fr-FR" sz="1600" dirty="0">
              <a:solidFill>
                <a:schemeClr val="bg1"/>
              </a:solidFill>
              <a:ea typeface="Tahoma"/>
              <a:cs typeface="Tahoma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D4DDFB26-42C1-FDA1-3668-6D9E9156EB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152089" y="5950150"/>
            <a:ext cx="2453907" cy="838943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 rot="21440181">
            <a:off x="-166255" y="-706597"/>
            <a:ext cx="12482946" cy="1676400"/>
          </a:xfrm>
          <a:prstGeom prst="rect">
            <a:avLst/>
          </a:prstGeom>
          <a:solidFill>
            <a:srgbClr val="83D2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3" name="ZoneTexte 2"/>
          <p:cNvSpPr txBox="1"/>
          <p:nvPr/>
        </p:nvSpPr>
        <p:spPr bwMode="auto">
          <a:xfrm rot="21434738">
            <a:off x="167591" y="533082"/>
            <a:ext cx="34067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28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Enseignement (2)</a:t>
            </a:r>
          </a:p>
        </p:txBody>
      </p:sp>
      <p:sp>
        <p:nvSpPr>
          <p:cNvPr id="4" name="Rectangle 3"/>
          <p:cNvSpPr/>
          <p:nvPr/>
        </p:nvSpPr>
        <p:spPr bwMode="auto">
          <a:xfrm>
            <a:off x="2006227" y="2006227"/>
            <a:ext cx="8175004" cy="3755227"/>
          </a:xfrm>
          <a:prstGeom prst="rect">
            <a:avLst/>
          </a:prstGeom>
          <a:solidFill>
            <a:srgbClr val="DAF1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2883606" y="1657199"/>
            <a:ext cx="6383224" cy="676571"/>
          </a:xfrm>
          <a:prstGeom prst="rect">
            <a:avLst/>
          </a:prstGeom>
          <a:solidFill>
            <a:srgbClr val="B3E4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6" name="ZoneTexte 5"/>
          <p:cNvSpPr txBox="1"/>
          <p:nvPr/>
        </p:nvSpPr>
        <p:spPr bwMode="auto">
          <a:xfrm>
            <a:off x="2975212" y="1756637"/>
            <a:ext cx="61687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2000" b="1">
                <a:solidFill>
                  <a:schemeClr val="accent1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Compléter par l’item</a:t>
            </a:r>
          </a:p>
        </p:txBody>
      </p:sp>
      <p:sp>
        <p:nvSpPr>
          <p:cNvPr id="7" name="ZoneTexte 6"/>
          <p:cNvSpPr txBox="1"/>
          <p:nvPr/>
        </p:nvSpPr>
        <p:spPr bwMode="auto">
          <a:xfrm>
            <a:off x="2183642" y="2483893"/>
            <a:ext cx="78065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  <a:defRPr/>
            </a:pPr>
            <a:r>
              <a:rPr lang="fr-FR">
                <a:solidFill>
                  <a:schemeClr val="accent1">
                    <a:lumMod val="50000"/>
                  </a:schemeClr>
                </a:solidFill>
                <a:latin typeface="Tahoma"/>
              </a:rPr>
              <a:t>XXX</a:t>
            </a:r>
          </a:p>
        </p:txBody>
      </p:sp>
      <p:sp>
        <p:nvSpPr>
          <p:cNvPr id="8" name="Rectangle à coins arrondis 7"/>
          <p:cNvSpPr/>
          <p:nvPr/>
        </p:nvSpPr>
        <p:spPr bwMode="auto">
          <a:xfrm>
            <a:off x="9614255" y="1756637"/>
            <a:ext cx="2106623" cy="400481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9" name="Titre 1"/>
          <p:cNvSpPr txBox="1"/>
          <p:nvPr/>
        </p:nvSpPr>
        <p:spPr bwMode="auto">
          <a:xfrm>
            <a:off x="9717205" y="1943139"/>
            <a:ext cx="1949081" cy="35687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Diapositive à dupliquer.</a:t>
            </a:r>
            <a:endParaRPr/>
          </a:p>
          <a:p>
            <a:pPr>
              <a:defRPr/>
            </a:pPr>
            <a:endParaRPr lang="fr-FR" sz="1200">
              <a:solidFill>
                <a:schemeClr val="bg1"/>
              </a:solidFill>
              <a:latin typeface="Tahoma"/>
              <a:ea typeface="Tahoma"/>
              <a:cs typeface="Tahoma"/>
            </a:endParaRPr>
          </a:p>
          <a:p>
            <a:pPr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Pour chaque item où des actions d’amélioration sont à définir :</a:t>
            </a:r>
            <a:endParaRPr/>
          </a:p>
          <a:p>
            <a:pPr marL="342900" indent="-342900">
              <a:buFont typeface="Arial"/>
              <a:buChar char="•"/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Réaliser le parallèle avec le questionnaire à l’attention des professionnels et patients/ résidents ;</a:t>
            </a:r>
            <a:endParaRPr/>
          </a:p>
          <a:p>
            <a:pPr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 </a:t>
            </a:r>
          </a:p>
          <a:p>
            <a:pPr marL="342900" indent="-342900">
              <a:buFont typeface="Arial"/>
              <a:buChar char="•"/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Identifier des éléments d’interprétation ;</a:t>
            </a:r>
            <a:endParaRPr/>
          </a:p>
          <a:p>
            <a:pPr>
              <a:defRPr/>
            </a:pPr>
            <a:endParaRPr lang="fr-FR" sz="1200">
              <a:solidFill>
                <a:schemeClr val="bg1"/>
              </a:solidFill>
              <a:latin typeface="Tahoma"/>
              <a:ea typeface="Tahoma"/>
              <a:cs typeface="Tahoma"/>
            </a:endParaRPr>
          </a:p>
          <a:p>
            <a:pPr marL="342900" indent="-342900">
              <a:buFont typeface="Arial"/>
              <a:buChar char="•"/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Proposer une ou plusieurs actions d’amélioration.</a:t>
            </a:r>
            <a:endParaRPr/>
          </a:p>
          <a:p>
            <a:pPr marL="342900" indent="-342900">
              <a:buFont typeface="Arial"/>
              <a:buChar char="•"/>
              <a:defRPr/>
            </a:pPr>
            <a:endParaRPr lang="fr-FR" sz="1200">
              <a:solidFill>
                <a:schemeClr val="bg1"/>
              </a:solidFill>
              <a:latin typeface="Tahoma"/>
              <a:ea typeface="Tahoma"/>
              <a:cs typeface="Tahoma"/>
            </a:endParaRPr>
          </a:p>
          <a:p>
            <a:pPr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Supprimer ce bloc.</a:t>
            </a:r>
          </a:p>
        </p:txBody>
      </p:sp>
      <p:sp>
        <p:nvSpPr>
          <p:cNvPr id="16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xfrm>
            <a:off x="7974041" y="6356350"/>
            <a:ext cx="4016319" cy="365125"/>
          </a:xfrm>
        </p:spPr>
        <p:txBody>
          <a:bodyPr/>
          <a:lstStyle/>
          <a:p>
            <a:pPr>
              <a:defRPr/>
            </a:pPr>
            <a:r>
              <a:rPr lang="fr-FR"/>
              <a:t>20</a:t>
            </a:r>
          </a:p>
        </p:txBody>
      </p:sp>
      <p:sp>
        <p:nvSpPr>
          <p:cNvPr id="10" name="Rectangle à coins arrondis 10">
            <a:extLst>
              <a:ext uri="{FF2B5EF4-FFF2-40B4-BE49-F238E27FC236}">
                <a16:creationId xmlns:a16="http://schemas.microsoft.com/office/drawing/2014/main" id="{ACA93B51-20B3-D331-A7F9-AA40D0D9DF81}"/>
              </a:ext>
            </a:extLst>
          </p:cNvPr>
          <p:cNvSpPr/>
          <p:nvPr/>
        </p:nvSpPr>
        <p:spPr bwMode="auto">
          <a:xfrm>
            <a:off x="2962064" y="6048679"/>
            <a:ext cx="1745216" cy="736078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89509307-51E7-BD42-61D9-954A1D622AD9}"/>
              </a:ext>
            </a:extLst>
          </p:cNvPr>
          <p:cNvSpPr txBox="1">
            <a:spLocks/>
          </p:cNvSpPr>
          <p:nvPr/>
        </p:nvSpPr>
        <p:spPr bwMode="auto">
          <a:xfrm>
            <a:off x="3039233" y="6117480"/>
            <a:ext cx="1590878" cy="610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Tahoma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Logo de</a:t>
            </a:r>
            <a:br>
              <a:rPr lang="fr-FR" sz="1600">
                <a:solidFill>
                  <a:schemeClr val="bg1"/>
                </a:solidFill>
                <a:ea typeface="Tahoma"/>
                <a:cs typeface="Tahoma"/>
              </a:rPr>
            </a:b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l’établissement</a:t>
            </a:r>
            <a:endParaRPr lang="fr-FR" sz="1600" dirty="0">
              <a:solidFill>
                <a:schemeClr val="bg1"/>
              </a:solidFill>
              <a:ea typeface="Tahoma"/>
              <a:cs typeface="Tahoma"/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010E5435-795E-4B3E-48CB-7CA57F0313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52089" y="5950150"/>
            <a:ext cx="2453907" cy="838943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aphicFrame>
        <p:nvGraphicFramePr>
          <p:cNvPr id="8" name="Obje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7879785"/>
              </p:ext>
            </p:extLst>
          </p:nvPr>
        </p:nvGraphicFramePr>
        <p:xfrm>
          <a:off x="3007057" y="2085439"/>
          <a:ext cx="6177886" cy="33260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oleObj" r:id="rId3" imgW="7382510" imgH="3974465" progId="Excel.Chart.8">
                  <p:embed/>
                </p:oleObj>
              </mc:Choice>
              <mc:Fallback>
                <p:oleObj name="oleObj" r:id="rId3" imgW="7382510" imgH="3974465" progId="Excel.Chart.8">
                  <p:embed/>
                  <p:pic>
                    <p:nvPicPr>
                      <p:cNvPr id="8" name="Objet 7"/>
                      <p:cNvPicPr/>
                      <p:nvPr/>
                    </p:nvPicPr>
                    <p:blipFill>
                      <a:blip r:embed="rId4"/>
                      <a:stretch/>
                    </p:blipFill>
                    <p:spPr bwMode="auto">
                      <a:xfrm>
                        <a:off x="3007057" y="2085439"/>
                        <a:ext cx="6177886" cy="33260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/>
          <p:cNvSpPr/>
          <p:nvPr/>
        </p:nvSpPr>
        <p:spPr bwMode="auto">
          <a:xfrm rot="21440181">
            <a:off x="-166255" y="-706597"/>
            <a:ext cx="12482946" cy="1676400"/>
          </a:xfrm>
          <a:prstGeom prst="rect">
            <a:avLst/>
          </a:prstGeom>
          <a:solidFill>
            <a:srgbClr val="83D2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3" name="ZoneTexte 2"/>
          <p:cNvSpPr txBox="1"/>
          <p:nvPr/>
        </p:nvSpPr>
        <p:spPr bwMode="auto">
          <a:xfrm rot="21434738">
            <a:off x="197346" y="342009"/>
            <a:ext cx="113175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27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Indicateurs</a:t>
            </a:r>
            <a:r>
              <a:rPr lang="fr-FR" sz="28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 de perception de la bientraitance - Professionnels</a:t>
            </a:r>
          </a:p>
        </p:txBody>
      </p:sp>
      <p:sp>
        <p:nvSpPr>
          <p:cNvPr id="4" name="Rectangle 3"/>
          <p:cNvSpPr/>
          <p:nvPr/>
        </p:nvSpPr>
        <p:spPr bwMode="auto">
          <a:xfrm>
            <a:off x="4981437" y="1539377"/>
            <a:ext cx="1405715" cy="440153"/>
          </a:xfrm>
          <a:prstGeom prst="rect">
            <a:avLst/>
          </a:prstGeom>
          <a:solidFill>
            <a:srgbClr val="86D1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6387152" y="1539377"/>
            <a:ext cx="540544" cy="440153"/>
          </a:xfrm>
          <a:prstGeom prst="rect">
            <a:avLst/>
          </a:prstGeom>
          <a:solidFill>
            <a:srgbClr val="D4F4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6" name="ZoneTexte 5"/>
          <p:cNvSpPr txBox="1"/>
          <p:nvPr/>
        </p:nvSpPr>
        <p:spPr bwMode="auto">
          <a:xfrm>
            <a:off x="4981436" y="1575888"/>
            <a:ext cx="15909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600" b="1">
                <a:solidFill>
                  <a:schemeClr val="bg1"/>
                </a:solidFill>
                <a:latin typeface="Tahoma"/>
                <a:ea typeface="Tahoma"/>
                <a:cs typeface="Tahoma"/>
              </a:rPr>
              <a:t>Information</a:t>
            </a:r>
          </a:p>
        </p:txBody>
      </p:sp>
      <p:sp>
        <p:nvSpPr>
          <p:cNvPr id="7" name="ZoneTexte 6"/>
          <p:cNvSpPr txBox="1"/>
          <p:nvPr/>
        </p:nvSpPr>
        <p:spPr bwMode="auto">
          <a:xfrm>
            <a:off x="6419779" y="1575888"/>
            <a:ext cx="4667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16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XX</a:t>
            </a:r>
          </a:p>
        </p:txBody>
      </p:sp>
      <p:sp>
        <p:nvSpPr>
          <p:cNvPr id="9" name="ZoneTexte 8"/>
          <p:cNvSpPr txBox="1"/>
          <p:nvPr/>
        </p:nvSpPr>
        <p:spPr bwMode="auto">
          <a:xfrm>
            <a:off x="2212723" y="5551644"/>
            <a:ext cx="790152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fr-FR" sz="15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Taux de toujours/très souvent au questionnaire à l’attention des professionnels</a:t>
            </a:r>
          </a:p>
        </p:txBody>
      </p:sp>
      <p:sp>
        <p:nvSpPr>
          <p:cNvPr id="10" name="Rectangle à coins arrondis 9"/>
          <p:cNvSpPr/>
          <p:nvPr/>
        </p:nvSpPr>
        <p:spPr bwMode="auto">
          <a:xfrm>
            <a:off x="10010040" y="2293434"/>
            <a:ext cx="2106623" cy="3505039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1" name="Titre 1"/>
          <p:cNvSpPr txBox="1"/>
          <p:nvPr/>
        </p:nvSpPr>
        <p:spPr bwMode="auto">
          <a:xfrm>
            <a:off x="10055601" y="2297988"/>
            <a:ext cx="2061063" cy="3487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Remplacer les « XX » par les chiffres obtenus.</a:t>
            </a:r>
            <a:endParaRPr/>
          </a:p>
          <a:p>
            <a:pPr algn="ctr">
              <a:defRPr/>
            </a:pPr>
            <a:endParaRPr lang="fr-FR" sz="1200">
              <a:solidFill>
                <a:schemeClr val="bg1"/>
              </a:solidFill>
              <a:latin typeface="Tahoma"/>
              <a:ea typeface="Tahoma"/>
              <a:cs typeface="Tahoma"/>
            </a:endParaRPr>
          </a:p>
          <a:p>
            <a:pPr algn="ctr"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Pour modifier le graphique,</a:t>
            </a:r>
            <a:endParaRPr/>
          </a:p>
          <a:p>
            <a:pPr algn="ctr"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Réaliser un imprime écran du même graphique dans le rapport individuel :</a:t>
            </a:r>
            <a:endParaRPr/>
          </a:p>
          <a:p>
            <a:pPr algn="ctr"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Ouvrir le rapport en PDF ;</a:t>
            </a:r>
            <a:endParaRPr/>
          </a:p>
          <a:p>
            <a:pPr algn="ctr"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Appuyer sur la touche « Impr écran » de votre clavier ; Coller sur PAINT : sélectionner Rectangle – Copier ; Retourner au PowerPoint – Coller.</a:t>
            </a:r>
            <a:endParaRPr/>
          </a:p>
          <a:p>
            <a:pPr algn="ctr">
              <a:defRPr/>
            </a:pPr>
            <a:endParaRPr lang="fr-FR" sz="1200">
              <a:solidFill>
                <a:schemeClr val="bg1"/>
              </a:solidFill>
              <a:latin typeface="Tahoma"/>
              <a:ea typeface="Tahoma"/>
              <a:cs typeface="Tahoma"/>
            </a:endParaRPr>
          </a:p>
          <a:p>
            <a:pPr algn="ctr"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Supprimer ce bloc.</a:t>
            </a:r>
          </a:p>
        </p:txBody>
      </p:sp>
      <p:sp>
        <p:nvSpPr>
          <p:cNvPr id="13" name="ZoneTexte 12"/>
          <p:cNvSpPr txBox="1"/>
          <p:nvPr/>
        </p:nvSpPr>
        <p:spPr bwMode="auto">
          <a:xfrm>
            <a:off x="2176621" y="2064214"/>
            <a:ext cx="79464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fr-FR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Regard des professionnels sur leurs pratiques en tant que soignant</a:t>
            </a:r>
          </a:p>
        </p:txBody>
      </p:sp>
      <p:pic>
        <p:nvPicPr>
          <p:cNvPr id="20" name="Picture 23"/>
          <p:cNvPicPr>
            <a:picLocks noChangeAspect="1" noChangeArrowheads="1"/>
          </p:cNvPicPr>
          <p:nvPr/>
        </p:nvPicPr>
        <p:blipFill>
          <a:blip r:embed="rId5"/>
          <a:stretch/>
        </p:blipFill>
        <p:spPr bwMode="auto">
          <a:xfrm>
            <a:off x="425614" y="2718212"/>
            <a:ext cx="1971854" cy="1348168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xfrm>
            <a:off x="7974041" y="6356350"/>
            <a:ext cx="4016319" cy="365125"/>
          </a:xfrm>
        </p:spPr>
        <p:txBody>
          <a:bodyPr/>
          <a:lstStyle/>
          <a:p>
            <a:pPr>
              <a:defRPr/>
            </a:pPr>
            <a:r>
              <a:rPr lang="fr-FR"/>
              <a:t>21</a:t>
            </a:r>
          </a:p>
        </p:txBody>
      </p:sp>
      <p:sp>
        <p:nvSpPr>
          <p:cNvPr id="12" name="Rectangle à coins arrondis 10">
            <a:extLst>
              <a:ext uri="{FF2B5EF4-FFF2-40B4-BE49-F238E27FC236}">
                <a16:creationId xmlns:a16="http://schemas.microsoft.com/office/drawing/2014/main" id="{96CF331D-94C8-9BA3-CE12-34023B57CC62}"/>
              </a:ext>
            </a:extLst>
          </p:cNvPr>
          <p:cNvSpPr/>
          <p:nvPr/>
        </p:nvSpPr>
        <p:spPr bwMode="auto">
          <a:xfrm>
            <a:off x="2962064" y="6048679"/>
            <a:ext cx="1745216" cy="736078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4" name="Titre 1">
            <a:extLst>
              <a:ext uri="{FF2B5EF4-FFF2-40B4-BE49-F238E27FC236}">
                <a16:creationId xmlns:a16="http://schemas.microsoft.com/office/drawing/2014/main" id="{079E63DD-675B-2390-592C-F711031AE481}"/>
              </a:ext>
            </a:extLst>
          </p:cNvPr>
          <p:cNvSpPr txBox="1">
            <a:spLocks/>
          </p:cNvSpPr>
          <p:nvPr/>
        </p:nvSpPr>
        <p:spPr bwMode="auto">
          <a:xfrm>
            <a:off x="3039233" y="6117480"/>
            <a:ext cx="1590878" cy="610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Tahoma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Logo de</a:t>
            </a:r>
            <a:br>
              <a:rPr lang="fr-FR" sz="1600">
                <a:solidFill>
                  <a:schemeClr val="bg1"/>
                </a:solidFill>
                <a:ea typeface="Tahoma"/>
                <a:cs typeface="Tahoma"/>
              </a:rPr>
            </a:b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l’établissement</a:t>
            </a:r>
            <a:endParaRPr lang="fr-FR" sz="1600" dirty="0">
              <a:solidFill>
                <a:schemeClr val="bg1"/>
              </a:solidFill>
              <a:ea typeface="Tahoma"/>
              <a:cs typeface="Tahoma"/>
            </a:endParaRP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C3123910-5E24-71D7-9DC0-2D5DF8E3271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152089" y="5950150"/>
            <a:ext cx="2453907" cy="838943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Image 1" descr="ATTENTION-01.jpg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0189377" y="3081194"/>
            <a:ext cx="1228796" cy="1228796"/>
          </a:xfrm>
          <a:prstGeom prst="rect">
            <a:avLst/>
          </a:prstGeom>
        </p:spPr>
      </p:pic>
      <p:pic>
        <p:nvPicPr>
          <p:cNvPr id="3" name="Image 2" descr="POUCE_DOWN-01.jpg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764292" y="4522687"/>
            <a:ext cx="1228796" cy="1228796"/>
          </a:xfrm>
          <a:prstGeom prst="rect">
            <a:avLst/>
          </a:prstGeom>
        </p:spPr>
      </p:pic>
      <p:pic>
        <p:nvPicPr>
          <p:cNvPr id="4" name="Image 3" descr="POUCE_UP-01.jpg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764292" y="1600153"/>
            <a:ext cx="1228796" cy="122879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 rot="21440181">
            <a:off x="-166255" y="-706597"/>
            <a:ext cx="12482946" cy="1676400"/>
          </a:xfrm>
          <a:prstGeom prst="rect">
            <a:avLst/>
          </a:prstGeom>
          <a:solidFill>
            <a:srgbClr val="83D2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6" name="ZoneTexte 5"/>
          <p:cNvSpPr txBox="1"/>
          <p:nvPr/>
        </p:nvSpPr>
        <p:spPr bwMode="auto">
          <a:xfrm rot="21434738">
            <a:off x="167591" y="533082"/>
            <a:ext cx="34067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28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Enseignement (1)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2006227" y="1637733"/>
            <a:ext cx="8175004" cy="120100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2006227" y="3077835"/>
            <a:ext cx="8175004" cy="1201003"/>
          </a:xfrm>
          <a:prstGeom prst="rect">
            <a:avLst/>
          </a:prstGeom>
          <a:solidFill>
            <a:srgbClr val="FBE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2006227" y="4517937"/>
            <a:ext cx="8175004" cy="1201003"/>
          </a:xfrm>
          <a:prstGeom prst="rect">
            <a:avLst/>
          </a:prstGeom>
          <a:solidFill>
            <a:srgbClr val="FCE2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0" name="ZoneTexte 9"/>
          <p:cNvSpPr txBox="1"/>
          <p:nvPr/>
        </p:nvSpPr>
        <p:spPr bwMode="auto">
          <a:xfrm>
            <a:off x="2156350" y="1750280"/>
            <a:ext cx="78747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600">
                <a:solidFill>
                  <a:schemeClr val="accent6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Insérer ici les items dont les réponses toujours/très souvent sont supérieures à 80%</a:t>
            </a:r>
          </a:p>
        </p:txBody>
      </p:sp>
      <p:sp>
        <p:nvSpPr>
          <p:cNvPr id="11" name="ZoneTexte 10"/>
          <p:cNvSpPr txBox="1"/>
          <p:nvPr/>
        </p:nvSpPr>
        <p:spPr bwMode="auto">
          <a:xfrm>
            <a:off x="2156350" y="3187019"/>
            <a:ext cx="78747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600">
                <a:solidFill>
                  <a:schemeClr val="accent2">
                    <a:lumMod val="75000"/>
                  </a:schemeClr>
                </a:solidFill>
                <a:latin typeface="Tahoma"/>
                <a:ea typeface="Tahoma"/>
                <a:cs typeface="Tahoma"/>
              </a:rPr>
              <a:t>Insérer ici les items dont les réponses toujours/très souvent sont comprises entre 60 et 80%</a:t>
            </a:r>
          </a:p>
        </p:txBody>
      </p:sp>
      <p:sp>
        <p:nvSpPr>
          <p:cNvPr id="12" name="ZoneTexte 11"/>
          <p:cNvSpPr txBox="1"/>
          <p:nvPr/>
        </p:nvSpPr>
        <p:spPr bwMode="auto">
          <a:xfrm>
            <a:off x="2156350" y="4644128"/>
            <a:ext cx="78747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600">
                <a:solidFill>
                  <a:srgbClr val="CD1B00"/>
                </a:solidFill>
                <a:latin typeface="Tahoma"/>
                <a:ea typeface="Tahoma"/>
                <a:cs typeface="Tahoma"/>
              </a:rPr>
              <a:t>Insérer ici les items dont les réponses toujours/très souvent sont inférieures à 60%</a:t>
            </a:r>
          </a:p>
        </p:txBody>
      </p:sp>
      <p:sp>
        <p:nvSpPr>
          <p:cNvPr id="19" name="ZoneTexte 18"/>
          <p:cNvSpPr txBox="1"/>
          <p:nvPr/>
        </p:nvSpPr>
        <p:spPr bwMode="auto">
          <a:xfrm>
            <a:off x="2156350" y="4644128"/>
            <a:ext cx="78747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600">
                <a:solidFill>
                  <a:srgbClr val="CD1B00"/>
                </a:solidFill>
                <a:latin typeface="Tahoma"/>
                <a:ea typeface="Tahoma"/>
                <a:cs typeface="Tahoma"/>
              </a:rPr>
              <a:t>Insérer ici les items dont les réponses toujours/très souvent sont inférieures à 60% ou les items dont les réponses rarement/jamais sont supérieures à 10%</a:t>
            </a:r>
          </a:p>
        </p:txBody>
      </p:sp>
      <p:sp>
        <p:nvSpPr>
          <p:cNvPr id="20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xfrm>
            <a:off x="7974041" y="6356350"/>
            <a:ext cx="4016319" cy="365125"/>
          </a:xfrm>
        </p:spPr>
        <p:txBody>
          <a:bodyPr/>
          <a:lstStyle/>
          <a:p>
            <a:pPr>
              <a:defRPr/>
            </a:pPr>
            <a:r>
              <a:rPr lang="fr-FR"/>
              <a:t>22</a:t>
            </a:r>
          </a:p>
        </p:txBody>
      </p:sp>
      <p:sp>
        <p:nvSpPr>
          <p:cNvPr id="13" name="Rectangle à coins arrondis 10">
            <a:extLst>
              <a:ext uri="{FF2B5EF4-FFF2-40B4-BE49-F238E27FC236}">
                <a16:creationId xmlns:a16="http://schemas.microsoft.com/office/drawing/2014/main" id="{AAF2F065-7FED-79A6-9F6F-07574BF733F4}"/>
              </a:ext>
            </a:extLst>
          </p:cNvPr>
          <p:cNvSpPr/>
          <p:nvPr/>
        </p:nvSpPr>
        <p:spPr bwMode="auto">
          <a:xfrm>
            <a:off x="2962064" y="6048679"/>
            <a:ext cx="1745216" cy="736078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4" name="Titre 1">
            <a:extLst>
              <a:ext uri="{FF2B5EF4-FFF2-40B4-BE49-F238E27FC236}">
                <a16:creationId xmlns:a16="http://schemas.microsoft.com/office/drawing/2014/main" id="{162E51F7-82EE-B625-76A7-D5C36B1362BB}"/>
              </a:ext>
            </a:extLst>
          </p:cNvPr>
          <p:cNvSpPr txBox="1">
            <a:spLocks/>
          </p:cNvSpPr>
          <p:nvPr/>
        </p:nvSpPr>
        <p:spPr bwMode="auto">
          <a:xfrm>
            <a:off x="3039233" y="6117480"/>
            <a:ext cx="1590878" cy="610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Tahoma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Logo de</a:t>
            </a:r>
            <a:br>
              <a:rPr lang="fr-FR" sz="1600">
                <a:solidFill>
                  <a:schemeClr val="bg1"/>
                </a:solidFill>
                <a:ea typeface="Tahoma"/>
                <a:cs typeface="Tahoma"/>
              </a:rPr>
            </a:b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l’établissement</a:t>
            </a:r>
            <a:endParaRPr lang="fr-FR" sz="1600" dirty="0">
              <a:solidFill>
                <a:schemeClr val="bg1"/>
              </a:solidFill>
              <a:ea typeface="Tahoma"/>
              <a:cs typeface="Tahoma"/>
            </a:endParaRP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ECCB31C5-7C48-795B-7328-5FA1F588206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152089" y="5950150"/>
            <a:ext cx="2453907" cy="838943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 bwMode="auto">
          <a:xfrm rot="21440181">
            <a:off x="-166255" y="-706597"/>
            <a:ext cx="12482946" cy="1676400"/>
          </a:xfrm>
          <a:prstGeom prst="rect">
            <a:avLst/>
          </a:prstGeom>
          <a:solidFill>
            <a:srgbClr val="83D2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4" name="ZoneTexte 13"/>
          <p:cNvSpPr txBox="1"/>
          <p:nvPr/>
        </p:nvSpPr>
        <p:spPr bwMode="auto">
          <a:xfrm rot="21434738">
            <a:off x="167591" y="533082"/>
            <a:ext cx="34067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28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Enseignement (2)</a:t>
            </a:r>
          </a:p>
        </p:txBody>
      </p:sp>
      <p:sp>
        <p:nvSpPr>
          <p:cNvPr id="15" name="Rectangle 14"/>
          <p:cNvSpPr/>
          <p:nvPr/>
        </p:nvSpPr>
        <p:spPr bwMode="auto">
          <a:xfrm>
            <a:off x="2006227" y="2006227"/>
            <a:ext cx="8175004" cy="3755227"/>
          </a:xfrm>
          <a:prstGeom prst="rect">
            <a:avLst/>
          </a:prstGeom>
          <a:solidFill>
            <a:srgbClr val="DAF1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2883606" y="1657199"/>
            <a:ext cx="6383224" cy="676571"/>
          </a:xfrm>
          <a:prstGeom prst="rect">
            <a:avLst/>
          </a:prstGeom>
          <a:solidFill>
            <a:srgbClr val="B3E4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7" name="ZoneTexte 16"/>
          <p:cNvSpPr txBox="1"/>
          <p:nvPr/>
        </p:nvSpPr>
        <p:spPr bwMode="auto">
          <a:xfrm>
            <a:off x="2975212" y="1756637"/>
            <a:ext cx="61687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2000" b="1">
                <a:solidFill>
                  <a:schemeClr val="accent1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Compléter par l’item</a:t>
            </a:r>
          </a:p>
        </p:txBody>
      </p:sp>
      <p:sp>
        <p:nvSpPr>
          <p:cNvPr id="18" name="ZoneTexte 17"/>
          <p:cNvSpPr txBox="1"/>
          <p:nvPr/>
        </p:nvSpPr>
        <p:spPr bwMode="auto">
          <a:xfrm>
            <a:off x="2183642" y="2483893"/>
            <a:ext cx="78065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  <a:defRPr/>
            </a:pPr>
            <a:r>
              <a:rPr lang="fr-FR">
                <a:solidFill>
                  <a:schemeClr val="accent1">
                    <a:lumMod val="50000"/>
                  </a:schemeClr>
                </a:solidFill>
                <a:latin typeface="Tahoma"/>
              </a:rPr>
              <a:t>XXX</a:t>
            </a:r>
          </a:p>
        </p:txBody>
      </p:sp>
      <p:sp>
        <p:nvSpPr>
          <p:cNvPr id="19" name="Rectangle à coins arrondis 18"/>
          <p:cNvSpPr/>
          <p:nvPr/>
        </p:nvSpPr>
        <p:spPr bwMode="auto">
          <a:xfrm>
            <a:off x="9614255" y="1756637"/>
            <a:ext cx="2106623" cy="400481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20" name="Titre 1"/>
          <p:cNvSpPr txBox="1"/>
          <p:nvPr/>
        </p:nvSpPr>
        <p:spPr bwMode="auto">
          <a:xfrm>
            <a:off x="9717205" y="1943139"/>
            <a:ext cx="1949081" cy="35687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Diapositive à dupliquer.</a:t>
            </a:r>
            <a:endParaRPr/>
          </a:p>
          <a:p>
            <a:pPr>
              <a:defRPr/>
            </a:pPr>
            <a:endParaRPr lang="fr-FR" sz="1200">
              <a:solidFill>
                <a:schemeClr val="bg1"/>
              </a:solidFill>
              <a:latin typeface="Tahoma"/>
              <a:ea typeface="Tahoma"/>
              <a:cs typeface="Tahoma"/>
            </a:endParaRPr>
          </a:p>
          <a:p>
            <a:pPr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Pour chaque item où des actions d’amélioration sont à définir :</a:t>
            </a:r>
            <a:endParaRPr/>
          </a:p>
          <a:p>
            <a:pPr marL="342900" indent="-342900">
              <a:buFont typeface="Arial"/>
              <a:buChar char="•"/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Réaliser le parallèle avec le questionnaire à l’attention des professionnels et patients/ résidents ;</a:t>
            </a:r>
            <a:endParaRPr/>
          </a:p>
          <a:p>
            <a:pPr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 </a:t>
            </a:r>
          </a:p>
          <a:p>
            <a:pPr marL="342900" indent="-342900">
              <a:buFont typeface="Arial"/>
              <a:buChar char="•"/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Identifier des éléments d’interprétation ;</a:t>
            </a:r>
            <a:endParaRPr/>
          </a:p>
          <a:p>
            <a:pPr>
              <a:defRPr/>
            </a:pPr>
            <a:endParaRPr lang="fr-FR" sz="1200">
              <a:solidFill>
                <a:schemeClr val="bg1"/>
              </a:solidFill>
              <a:latin typeface="Tahoma"/>
              <a:ea typeface="Tahoma"/>
              <a:cs typeface="Tahoma"/>
            </a:endParaRPr>
          </a:p>
          <a:p>
            <a:pPr marL="342900" indent="-342900">
              <a:buFont typeface="Arial"/>
              <a:buChar char="•"/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Proposer une ou plusieurs actions d’amélioration.</a:t>
            </a:r>
            <a:endParaRPr/>
          </a:p>
          <a:p>
            <a:pPr marL="342900" indent="-342900">
              <a:buFont typeface="Arial"/>
              <a:buChar char="•"/>
              <a:defRPr/>
            </a:pPr>
            <a:endParaRPr lang="fr-FR" sz="1200">
              <a:solidFill>
                <a:schemeClr val="bg1"/>
              </a:solidFill>
              <a:latin typeface="Tahoma"/>
              <a:ea typeface="Tahoma"/>
              <a:cs typeface="Tahoma"/>
            </a:endParaRPr>
          </a:p>
          <a:p>
            <a:pPr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Supprimer ce bloc.</a:t>
            </a:r>
          </a:p>
        </p:txBody>
      </p:sp>
      <p:sp>
        <p:nvSpPr>
          <p:cNvPr id="25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xfrm>
            <a:off x="7974041" y="6356350"/>
            <a:ext cx="4016319" cy="365125"/>
          </a:xfrm>
        </p:spPr>
        <p:txBody>
          <a:bodyPr/>
          <a:lstStyle/>
          <a:p>
            <a:pPr>
              <a:defRPr/>
            </a:pPr>
            <a:r>
              <a:rPr lang="fr-FR"/>
              <a:t>23</a:t>
            </a:r>
          </a:p>
        </p:txBody>
      </p:sp>
      <p:sp>
        <p:nvSpPr>
          <p:cNvPr id="2" name="Rectangle à coins arrondis 10">
            <a:extLst>
              <a:ext uri="{FF2B5EF4-FFF2-40B4-BE49-F238E27FC236}">
                <a16:creationId xmlns:a16="http://schemas.microsoft.com/office/drawing/2014/main" id="{FF62DF91-017A-C304-5BC4-DBD7419AC3F7}"/>
              </a:ext>
            </a:extLst>
          </p:cNvPr>
          <p:cNvSpPr/>
          <p:nvPr/>
        </p:nvSpPr>
        <p:spPr bwMode="auto">
          <a:xfrm>
            <a:off x="2962064" y="6048679"/>
            <a:ext cx="1745216" cy="736078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4CA2C6D1-D915-D8F0-51EA-C089CE557EFE}"/>
              </a:ext>
            </a:extLst>
          </p:cNvPr>
          <p:cNvSpPr txBox="1">
            <a:spLocks/>
          </p:cNvSpPr>
          <p:nvPr/>
        </p:nvSpPr>
        <p:spPr bwMode="auto">
          <a:xfrm>
            <a:off x="3039233" y="6117480"/>
            <a:ext cx="1590878" cy="610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Tahoma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Logo de</a:t>
            </a:r>
            <a:br>
              <a:rPr lang="fr-FR" sz="1600">
                <a:solidFill>
                  <a:schemeClr val="bg1"/>
                </a:solidFill>
                <a:ea typeface="Tahoma"/>
                <a:cs typeface="Tahoma"/>
              </a:rPr>
            </a:b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l’établissement</a:t>
            </a:r>
            <a:endParaRPr lang="fr-FR" sz="1600" dirty="0">
              <a:solidFill>
                <a:schemeClr val="bg1"/>
              </a:solidFill>
              <a:ea typeface="Tahoma"/>
              <a:cs typeface="Tahoma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694AE73-8A23-57A7-7D4C-A7F4619634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52089" y="5950150"/>
            <a:ext cx="2453907" cy="838943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Image 1" descr="ATTENTION-01.jpg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0189377" y="3490634"/>
            <a:ext cx="1228796" cy="1228796"/>
          </a:xfrm>
          <a:prstGeom prst="rect">
            <a:avLst/>
          </a:prstGeom>
        </p:spPr>
      </p:pic>
      <p:pic>
        <p:nvPicPr>
          <p:cNvPr id="3" name="Image 2" descr="POUCE_DOWN-01.jpg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764292" y="4655967"/>
            <a:ext cx="1228796" cy="1228796"/>
          </a:xfrm>
          <a:prstGeom prst="rect">
            <a:avLst/>
          </a:prstGeom>
        </p:spPr>
      </p:pic>
      <p:pic>
        <p:nvPicPr>
          <p:cNvPr id="4" name="Image 3" descr="POUCE_UP-01.jpg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764292" y="2214313"/>
            <a:ext cx="1228796" cy="122879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 rot="21440181">
            <a:off x="-166255" y="-706597"/>
            <a:ext cx="12482946" cy="1676400"/>
          </a:xfrm>
          <a:prstGeom prst="rect">
            <a:avLst/>
          </a:prstGeom>
          <a:solidFill>
            <a:srgbClr val="83D2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6" name="ZoneTexte 5"/>
          <p:cNvSpPr txBox="1"/>
          <p:nvPr/>
        </p:nvSpPr>
        <p:spPr bwMode="auto">
          <a:xfrm rot="21434738">
            <a:off x="135590" y="396602"/>
            <a:ext cx="94211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28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Indicateur de perception par les patients/résidents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2006227" y="2251894"/>
            <a:ext cx="8175004" cy="11261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2006227" y="3487276"/>
            <a:ext cx="8175004" cy="1055804"/>
          </a:xfrm>
          <a:prstGeom prst="rect">
            <a:avLst/>
          </a:prstGeom>
          <a:solidFill>
            <a:srgbClr val="FBE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2006227" y="4651217"/>
            <a:ext cx="8175004" cy="1021743"/>
          </a:xfrm>
          <a:prstGeom prst="rect">
            <a:avLst/>
          </a:prstGeom>
          <a:solidFill>
            <a:srgbClr val="FCE2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0" name="ZoneTexte 9"/>
          <p:cNvSpPr txBox="1"/>
          <p:nvPr/>
        </p:nvSpPr>
        <p:spPr bwMode="auto">
          <a:xfrm>
            <a:off x="2156350" y="2364440"/>
            <a:ext cx="78747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600">
                <a:solidFill>
                  <a:schemeClr val="accent6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Insérer ici les items dont les réponses toujours/très souvent sont supérieures à 80%</a:t>
            </a:r>
          </a:p>
        </p:txBody>
      </p:sp>
      <p:sp>
        <p:nvSpPr>
          <p:cNvPr id="11" name="ZoneTexte 10"/>
          <p:cNvSpPr txBox="1"/>
          <p:nvPr/>
        </p:nvSpPr>
        <p:spPr bwMode="auto">
          <a:xfrm>
            <a:off x="2156350" y="3596459"/>
            <a:ext cx="78747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600">
                <a:solidFill>
                  <a:schemeClr val="accent2">
                    <a:lumMod val="75000"/>
                  </a:schemeClr>
                </a:solidFill>
                <a:latin typeface="Tahoma"/>
                <a:ea typeface="Tahoma"/>
                <a:cs typeface="Tahoma"/>
              </a:rPr>
              <a:t>Insérer ici les items dont les réponses toujours/très souvent sont comprises entre 60 et 80%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4009540" y="1566673"/>
            <a:ext cx="3411511" cy="44015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7421051" y="1566673"/>
            <a:ext cx="540544" cy="44015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5" name="ZoneTexte 14"/>
          <p:cNvSpPr txBox="1"/>
          <p:nvPr/>
        </p:nvSpPr>
        <p:spPr bwMode="auto">
          <a:xfrm>
            <a:off x="4009540" y="1603184"/>
            <a:ext cx="34115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1600" b="1">
                <a:solidFill>
                  <a:schemeClr val="bg1"/>
                </a:solidFill>
                <a:latin typeface="Tahoma"/>
                <a:ea typeface="Tahoma"/>
                <a:cs typeface="Tahoma"/>
              </a:rPr>
              <a:t>Expérience du patient/résident</a:t>
            </a:r>
          </a:p>
        </p:txBody>
      </p:sp>
      <p:sp>
        <p:nvSpPr>
          <p:cNvPr id="16" name="ZoneTexte 15"/>
          <p:cNvSpPr txBox="1"/>
          <p:nvPr/>
        </p:nvSpPr>
        <p:spPr bwMode="auto">
          <a:xfrm>
            <a:off x="7453678" y="1603184"/>
            <a:ext cx="4667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16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XX</a:t>
            </a:r>
          </a:p>
        </p:txBody>
      </p:sp>
      <p:sp>
        <p:nvSpPr>
          <p:cNvPr id="23" name="ZoneTexte 22"/>
          <p:cNvSpPr txBox="1"/>
          <p:nvPr/>
        </p:nvSpPr>
        <p:spPr bwMode="auto">
          <a:xfrm>
            <a:off x="2137839" y="4800727"/>
            <a:ext cx="78747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600">
                <a:solidFill>
                  <a:srgbClr val="CD1B00"/>
                </a:solidFill>
                <a:latin typeface="Tahoma"/>
                <a:ea typeface="Tahoma"/>
                <a:cs typeface="Tahoma"/>
              </a:rPr>
              <a:t>Insérer ici les items dont les réponses toujours/très souvent sont inférieures à 60% ou les items dont les réponses rarement/jamais sont supérieures à 10%</a:t>
            </a:r>
          </a:p>
        </p:txBody>
      </p:sp>
      <p:pic>
        <p:nvPicPr>
          <p:cNvPr id="24" name="Picture 23"/>
          <p:cNvPicPr>
            <a:picLocks noChangeAspect="1" noChangeArrowheads="1"/>
          </p:cNvPicPr>
          <p:nvPr/>
        </p:nvPicPr>
        <p:blipFill>
          <a:blip r:embed="rId6"/>
          <a:stretch/>
        </p:blipFill>
        <p:spPr bwMode="auto">
          <a:xfrm>
            <a:off x="10291856" y="946741"/>
            <a:ext cx="1652500" cy="1129824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xfrm>
            <a:off x="7974041" y="6356350"/>
            <a:ext cx="4016319" cy="365125"/>
          </a:xfrm>
        </p:spPr>
        <p:txBody>
          <a:bodyPr/>
          <a:lstStyle/>
          <a:p>
            <a:pPr>
              <a:defRPr/>
            </a:pPr>
            <a:r>
              <a:rPr lang="fr-FR"/>
              <a:t>24</a:t>
            </a:r>
          </a:p>
        </p:txBody>
      </p:sp>
      <p:sp>
        <p:nvSpPr>
          <p:cNvPr id="12" name="Rectangle à coins arrondis 10">
            <a:extLst>
              <a:ext uri="{FF2B5EF4-FFF2-40B4-BE49-F238E27FC236}">
                <a16:creationId xmlns:a16="http://schemas.microsoft.com/office/drawing/2014/main" id="{19E41203-2B01-CCD6-1C75-6C0C27B9DFBD}"/>
              </a:ext>
            </a:extLst>
          </p:cNvPr>
          <p:cNvSpPr/>
          <p:nvPr/>
        </p:nvSpPr>
        <p:spPr bwMode="auto">
          <a:xfrm>
            <a:off x="2962064" y="6048679"/>
            <a:ext cx="1745216" cy="736078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7" name="Titre 1">
            <a:extLst>
              <a:ext uri="{FF2B5EF4-FFF2-40B4-BE49-F238E27FC236}">
                <a16:creationId xmlns:a16="http://schemas.microsoft.com/office/drawing/2014/main" id="{B9E30A7E-9F28-5C70-33E6-9730D7219E94}"/>
              </a:ext>
            </a:extLst>
          </p:cNvPr>
          <p:cNvSpPr txBox="1">
            <a:spLocks/>
          </p:cNvSpPr>
          <p:nvPr/>
        </p:nvSpPr>
        <p:spPr bwMode="auto">
          <a:xfrm>
            <a:off x="3039233" y="6117480"/>
            <a:ext cx="1590878" cy="610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Tahoma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Logo de</a:t>
            </a:r>
            <a:br>
              <a:rPr lang="fr-FR" sz="1600">
                <a:solidFill>
                  <a:schemeClr val="bg1"/>
                </a:solidFill>
                <a:ea typeface="Tahoma"/>
                <a:cs typeface="Tahoma"/>
              </a:rPr>
            </a:b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l’établissement</a:t>
            </a:r>
            <a:endParaRPr lang="fr-FR" sz="1600" dirty="0">
              <a:solidFill>
                <a:schemeClr val="bg1"/>
              </a:solidFill>
              <a:ea typeface="Tahoma"/>
              <a:cs typeface="Tahoma"/>
            </a:endParaRP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CCF677A1-B512-6112-FC04-CCB323247FB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152089" y="5950150"/>
            <a:ext cx="2453907" cy="838943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 rot="21440181">
            <a:off x="-166255" y="-706597"/>
            <a:ext cx="12482946" cy="1676400"/>
          </a:xfrm>
          <a:prstGeom prst="rect">
            <a:avLst/>
          </a:prstGeom>
          <a:solidFill>
            <a:srgbClr val="83D2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3" name="ZoneTexte 2"/>
          <p:cNvSpPr txBox="1"/>
          <p:nvPr/>
        </p:nvSpPr>
        <p:spPr bwMode="auto">
          <a:xfrm rot="21434738">
            <a:off x="167591" y="533082"/>
            <a:ext cx="34067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28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Enseignement (2)</a:t>
            </a:r>
          </a:p>
        </p:txBody>
      </p:sp>
      <p:sp>
        <p:nvSpPr>
          <p:cNvPr id="4" name="Rectangle 3"/>
          <p:cNvSpPr/>
          <p:nvPr/>
        </p:nvSpPr>
        <p:spPr bwMode="auto">
          <a:xfrm>
            <a:off x="2006227" y="2006227"/>
            <a:ext cx="8175004" cy="3755227"/>
          </a:xfrm>
          <a:prstGeom prst="rect">
            <a:avLst/>
          </a:prstGeom>
          <a:solidFill>
            <a:srgbClr val="DAF1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2883606" y="1657199"/>
            <a:ext cx="6383224" cy="676571"/>
          </a:xfrm>
          <a:prstGeom prst="rect">
            <a:avLst/>
          </a:prstGeom>
          <a:solidFill>
            <a:srgbClr val="B3E4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6" name="ZoneTexte 5"/>
          <p:cNvSpPr txBox="1"/>
          <p:nvPr/>
        </p:nvSpPr>
        <p:spPr bwMode="auto">
          <a:xfrm>
            <a:off x="2975212" y="1756637"/>
            <a:ext cx="61687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2000" b="1">
                <a:solidFill>
                  <a:schemeClr val="accent1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Compléter par l’item</a:t>
            </a:r>
          </a:p>
        </p:txBody>
      </p:sp>
      <p:sp>
        <p:nvSpPr>
          <p:cNvPr id="7" name="ZoneTexte 6"/>
          <p:cNvSpPr txBox="1"/>
          <p:nvPr/>
        </p:nvSpPr>
        <p:spPr bwMode="auto">
          <a:xfrm>
            <a:off x="2183642" y="2483893"/>
            <a:ext cx="78065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  <a:defRPr/>
            </a:pPr>
            <a:r>
              <a:rPr lang="fr-FR">
                <a:solidFill>
                  <a:schemeClr val="accent1">
                    <a:lumMod val="50000"/>
                  </a:schemeClr>
                </a:solidFill>
                <a:latin typeface="Tahoma"/>
              </a:rPr>
              <a:t>XXX</a:t>
            </a:r>
          </a:p>
        </p:txBody>
      </p:sp>
      <p:sp>
        <p:nvSpPr>
          <p:cNvPr id="8" name="Rectangle à coins arrondis 7"/>
          <p:cNvSpPr/>
          <p:nvPr/>
        </p:nvSpPr>
        <p:spPr bwMode="auto">
          <a:xfrm>
            <a:off x="9614255" y="1756637"/>
            <a:ext cx="2106623" cy="400481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9" name="Titre 1"/>
          <p:cNvSpPr txBox="1"/>
          <p:nvPr/>
        </p:nvSpPr>
        <p:spPr bwMode="auto">
          <a:xfrm>
            <a:off x="9717205" y="1943139"/>
            <a:ext cx="1949081" cy="35687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Diapositive à dupliquer.</a:t>
            </a:r>
            <a:endParaRPr/>
          </a:p>
          <a:p>
            <a:pPr>
              <a:defRPr/>
            </a:pPr>
            <a:endParaRPr lang="fr-FR" sz="1200">
              <a:solidFill>
                <a:schemeClr val="bg1"/>
              </a:solidFill>
              <a:latin typeface="Tahoma"/>
              <a:ea typeface="Tahoma"/>
              <a:cs typeface="Tahoma"/>
            </a:endParaRPr>
          </a:p>
          <a:p>
            <a:pPr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Pour chaque item où des actions d’amélioration sont à définir :</a:t>
            </a:r>
            <a:endParaRPr/>
          </a:p>
          <a:p>
            <a:pPr marL="342900" indent="-342900">
              <a:buFont typeface="Arial"/>
              <a:buChar char="•"/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Réaliser le parallèle avec le questionnaire à l’attention des professionnels et patients/ résidents ;</a:t>
            </a:r>
            <a:endParaRPr/>
          </a:p>
          <a:p>
            <a:pPr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 </a:t>
            </a:r>
          </a:p>
          <a:p>
            <a:pPr marL="342900" indent="-342900">
              <a:buFont typeface="Arial"/>
              <a:buChar char="•"/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Identifier des éléments d’interprétation ;</a:t>
            </a:r>
            <a:endParaRPr/>
          </a:p>
          <a:p>
            <a:pPr>
              <a:defRPr/>
            </a:pPr>
            <a:endParaRPr lang="fr-FR" sz="1200">
              <a:solidFill>
                <a:schemeClr val="bg1"/>
              </a:solidFill>
              <a:latin typeface="Tahoma"/>
              <a:ea typeface="Tahoma"/>
              <a:cs typeface="Tahoma"/>
            </a:endParaRPr>
          </a:p>
          <a:p>
            <a:pPr marL="342900" indent="-342900">
              <a:buFont typeface="Arial"/>
              <a:buChar char="•"/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Proposer une ou plusieurs actions d’amélioration.</a:t>
            </a:r>
            <a:endParaRPr/>
          </a:p>
          <a:p>
            <a:pPr marL="342900" indent="-342900">
              <a:buFont typeface="Arial"/>
              <a:buChar char="•"/>
              <a:defRPr/>
            </a:pPr>
            <a:endParaRPr lang="fr-FR" sz="1200">
              <a:solidFill>
                <a:schemeClr val="bg1"/>
              </a:solidFill>
              <a:latin typeface="Tahoma"/>
              <a:ea typeface="Tahoma"/>
              <a:cs typeface="Tahoma"/>
            </a:endParaRPr>
          </a:p>
          <a:p>
            <a:pPr>
              <a:defRPr/>
            </a:pPr>
            <a:r>
              <a:rPr lang="fr-FR" sz="12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Supprimer ce bloc.</a:t>
            </a:r>
          </a:p>
        </p:txBody>
      </p:sp>
      <p:sp>
        <p:nvSpPr>
          <p:cNvPr id="16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xfrm>
            <a:off x="7974041" y="6356350"/>
            <a:ext cx="4016319" cy="365125"/>
          </a:xfrm>
        </p:spPr>
        <p:txBody>
          <a:bodyPr/>
          <a:lstStyle/>
          <a:p>
            <a:pPr>
              <a:defRPr/>
            </a:pPr>
            <a:r>
              <a:rPr lang="fr-FR"/>
              <a:t>25</a:t>
            </a:r>
          </a:p>
        </p:txBody>
      </p:sp>
      <p:sp>
        <p:nvSpPr>
          <p:cNvPr id="10" name="Rectangle à coins arrondis 10">
            <a:extLst>
              <a:ext uri="{FF2B5EF4-FFF2-40B4-BE49-F238E27FC236}">
                <a16:creationId xmlns:a16="http://schemas.microsoft.com/office/drawing/2014/main" id="{3FF63D7D-3A84-BC4B-2C12-6FCAD227EBDC}"/>
              </a:ext>
            </a:extLst>
          </p:cNvPr>
          <p:cNvSpPr/>
          <p:nvPr/>
        </p:nvSpPr>
        <p:spPr bwMode="auto">
          <a:xfrm>
            <a:off x="2962064" y="6048679"/>
            <a:ext cx="1745216" cy="736078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2186F715-D8F5-AA67-66FD-2B76877224C9}"/>
              </a:ext>
            </a:extLst>
          </p:cNvPr>
          <p:cNvSpPr txBox="1">
            <a:spLocks/>
          </p:cNvSpPr>
          <p:nvPr/>
        </p:nvSpPr>
        <p:spPr bwMode="auto">
          <a:xfrm>
            <a:off x="3039233" y="6117480"/>
            <a:ext cx="1590878" cy="610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Tahoma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Logo de</a:t>
            </a:r>
            <a:br>
              <a:rPr lang="fr-FR" sz="1600">
                <a:solidFill>
                  <a:schemeClr val="bg1"/>
                </a:solidFill>
                <a:ea typeface="Tahoma"/>
                <a:cs typeface="Tahoma"/>
              </a:rPr>
            </a:b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l’établissement</a:t>
            </a:r>
            <a:endParaRPr lang="fr-FR" sz="1600" dirty="0">
              <a:solidFill>
                <a:schemeClr val="bg1"/>
              </a:solidFill>
              <a:ea typeface="Tahoma"/>
              <a:cs typeface="Tahoma"/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85024027-6E21-F9E3-ABF9-89500E68E4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52089" y="5950150"/>
            <a:ext cx="2453907" cy="838943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 rot="21440181">
            <a:off x="-166255" y="-706597"/>
            <a:ext cx="12482946" cy="1676400"/>
          </a:xfrm>
          <a:prstGeom prst="rect">
            <a:avLst/>
          </a:prstGeom>
          <a:solidFill>
            <a:srgbClr val="83D2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3" name="ZoneTexte 2"/>
          <p:cNvSpPr txBox="1"/>
          <p:nvPr/>
        </p:nvSpPr>
        <p:spPr bwMode="auto">
          <a:xfrm rot="21434738">
            <a:off x="220268" y="546730"/>
            <a:ext cx="3028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28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Regards croisés</a:t>
            </a:r>
          </a:p>
        </p:txBody>
      </p:sp>
      <p:sp>
        <p:nvSpPr>
          <p:cNvPr id="4" name="Sous-titre 2"/>
          <p:cNvSpPr txBox="1"/>
          <p:nvPr/>
        </p:nvSpPr>
        <p:spPr bwMode="auto">
          <a:xfrm>
            <a:off x="1114426" y="1768105"/>
            <a:ext cx="9967911" cy="989588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Font typeface="Arial"/>
              <a:buNone/>
              <a:defRPr/>
            </a:pPr>
            <a:r>
              <a:rPr lang="fr-FR" sz="1800">
                <a:solidFill>
                  <a:schemeClr val="accent1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L'objectif de cette partie est de comparer la perception des patients/résidents sur les pratiques de bientraitance vis-à-vis de la perception des professionnels et du management de l'établissement.  Nous avons organisé ce regard croisé en 6 parties qui sont les suivantes : </a:t>
            </a:r>
            <a:endParaRPr/>
          </a:p>
        </p:txBody>
      </p:sp>
      <p:sp>
        <p:nvSpPr>
          <p:cNvPr id="10" name="Rectangle à coins arrondis 9"/>
          <p:cNvSpPr/>
          <p:nvPr/>
        </p:nvSpPr>
        <p:spPr bwMode="auto">
          <a:xfrm>
            <a:off x="1198825" y="2979535"/>
            <a:ext cx="9787623" cy="636834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4" name="Rectangle à coins arrondis 13"/>
          <p:cNvSpPr/>
          <p:nvPr/>
        </p:nvSpPr>
        <p:spPr bwMode="auto">
          <a:xfrm>
            <a:off x="1198827" y="3892484"/>
            <a:ext cx="2206580" cy="584492"/>
          </a:xfrm>
          <a:prstGeom prst="roundRect">
            <a:avLst>
              <a:gd name="adj" fmla="val 16667"/>
            </a:avLst>
          </a:prstGeom>
          <a:solidFill>
            <a:srgbClr val="86D1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7" name="Rectangle à coins arrondis 16"/>
          <p:cNvSpPr/>
          <p:nvPr/>
        </p:nvSpPr>
        <p:spPr bwMode="auto">
          <a:xfrm>
            <a:off x="3725842" y="3892484"/>
            <a:ext cx="2206580" cy="584492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8" name="Rectangle à coins arrondis 17"/>
          <p:cNvSpPr/>
          <p:nvPr/>
        </p:nvSpPr>
        <p:spPr bwMode="auto">
          <a:xfrm>
            <a:off x="6252857" y="3892484"/>
            <a:ext cx="2206580" cy="584492"/>
          </a:xfrm>
          <a:prstGeom prst="roundRect">
            <a:avLst>
              <a:gd name="adj" fmla="val 16667"/>
            </a:avLst>
          </a:prstGeom>
          <a:solidFill>
            <a:srgbClr val="B494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9" name="Rectangle à coins arrondis 18"/>
          <p:cNvSpPr/>
          <p:nvPr/>
        </p:nvSpPr>
        <p:spPr bwMode="auto">
          <a:xfrm>
            <a:off x="8779872" y="3892484"/>
            <a:ext cx="2206580" cy="584492"/>
          </a:xfrm>
          <a:prstGeom prst="roundRect">
            <a:avLst>
              <a:gd name="adj" fmla="val 16667"/>
            </a:avLst>
          </a:prstGeom>
          <a:solidFill>
            <a:srgbClr val="ED88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20" name="Rectangle à coins arrondis 19"/>
          <p:cNvSpPr/>
          <p:nvPr/>
        </p:nvSpPr>
        <p:spPr bwMode="auto">
          <a:xfrm>
            <a:off x="1198825" y="4752552"/>
            <a:ext cx="9787623" cy="636834"/>
          </a:xfrm>
          <a:prstGeom prst="roundRect">
            <a:avLst>
              <a:gd name="adj" fmla="val 16667"/>
            </a:avLst>
          </a:prstGeom>
          <a:solidFill>
            <a:srgbClr val="D941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27" name="ZoneTexte 26"/>
          <p:cNvSpPr txBox="1"/>
          <p:nvPr/>
        </p:nvSpPr>
        <p:spPr bwMode="auto">
          <a:xfrm>
            <a:off x="5525012" y="3102128"/>
            <a:ext cx="11352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fr-FR" b="1">
                <a:solidFill>
                  <a:schemeClr val="bg1"/>
                </a:solidFill>
                <a:latin typeface="Tahoma"/>
                <a:ea typeface="Tahoma"/>
                <a:cs typeface="Tahoma"/>
              </a:rPr>
              <a:t>Pilotage</a:t>
            </a:r>
          </a:p>
        </p:txBody>
      </p:sp>
      <p:sp>
        <p:nvSpPr>
          <p:cNvPr id="30" name="ZoneTexte 29"/>
          <p:cNvSpPr txBox="1"/>
          <p:nvPr/>
        </p:nvSpPr>
        <p:spPr bwMode="auto">
          <a:xfrm>
            <a:off x="1797011" y="3999793"/>
            <a:ext cx="10102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fr-FR" b="1">
                <a:solidFill>
                  <a:schemeClr val="bg1"/>
                </a:solidFill>
                <a:latin typeface="Tahoma"/>
                <a:ea typeface="Tahoma"/>
                <a:cs typeface="Tahoma"/>
              </a:rPr>
              <a:t>Accueil</a:t>
            </a:r>
          </a:p>
        </p:txBody>
      </p:sp>
      <p:sp>
        <p:nvSpPr>
          <p:cNvPr id="31" name="ZoneTexte 30"/>
          <p:cNvSpPr txBox="1"/>
          <p:nvPr/>
        </p:nvSpPr>
        <p:spPr bwMode="auto">
          <a:xfrm>
            <a:off x="4035486" y="3999793"/>
            <a:ext cx="15872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fr-FR" b="1">
                <a:solidFill>
                  <a:schemeClr val="bg1"/>
                </a:solidFill>
                <a:latin typeface="Tahoma"/>
                <a:ea typeface="Tahoma"/>
                <a:cs typeface="Tahoma"/>
              </a:rPr>
              <a:t>Information</a:t>
            </a:r>
          </a:p>
        </p:txBody>
      </p:sp>
      <p:sp>
        <p:nvSpPr>
          <p:cNvPr id="32" name="ZoneTexte 31"/>
          <p:cNvSpPr txBox="1"/>
          <p:nvPr/>
        </p:nvSpPr>
        <p:spPr bwMode="auto">
          <a:xfrm>
            <a:off x="6223466" y="3999793"/>
            <a:ext cx="22653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fr-FR" b="1">
                <a:solidFill>
                  <a:schemeClr val="bg1"/>
                </a:solidFill>
                <a:latin typeface="Tahoma"/>
                <a:ea typeface="Tahoma"/>
                <a:cs typeface="Tahoma"/>
              </a:rPr>
              <a:t>Accompagnement</a:t>
            </a:r>
          </a:p>
        </p:txBody>
      </p:sp>
      <p:sp>
        <p:nvSpPr>
          <p:cNvPr id="33" name="ZoneTexte 32"/>
          <p:cNvSpPr txBox="1"/>
          <p:nvPr/>
        </p:nvSpPr>
        <p:spPr bwMode="auto">
          <a:xfrm>
            <a:off x="9043830" y="3999793"/>
            <a:ext cx="1678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fr-FR" b="1">
                <a:solidFill>
                  <a:schemeClr val="bg1"/>
                </a:solidFill>
                <a:latin typeface="Tahoma"/>
                <a:ea typeface="Tahoma"/>
                <a:cs typeface="Tahoma"/>
              </a:rPr>
              <a:t>Coordination</a:t>
            </a:r>
            <a:endParaRPr/>
          </a:p>
        </p:txBody>
      </p:sp>
      <p:sp>
        <p:nvSpPr>
          <p:cNvPr id="34" name="ZoneTexte 33"/>
          <p:cNvSpPr txBox="1"/>
          <p:nvPr/>
        </p:nvSpPr>
        <p:spPr bwMode="auto">
          <a:xfrm>
            <a:off x="5537036" y="4857727"/>
            <a:ext cx="11112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fr-FR" b="1">
                <a:solidFill>
                  <a:schemeClr val="bg1"/>
                </a:solidFill>
                <a:latin typeface="Tahoma"/>
                <a:ea typeface="Tahoma"/>
                <a:cs typeface="Tahoma"/>
              </a:rPr>
              <a:t>Respect</a:t>
            </a:r>
          </a:p>
        </p:txBody>
      </p:sp>
      <p:sp>
        <p:nvSpPr>
          <p:cNvPr id="26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xfrm>
            <a:off x="7974041" y="6356350"/>
            <a:ext cx="4016319" cy="365125"/>
          </a:xfrm>
        </p:spPr>
        <p:txBody>
          <a:bodyPr/>
          <a:lstStyle/>
          <a:p>
            <a:pPr>
              <a:defRPr/>
            </a:pPr>
            <a:r>
              <a:rPr lang="fr-FR"/>
              <a:t>26</a:t>
            </a:r>
          </a:p>
        </p:txBody>
      </p:sp>
      <p:sp>
        <p:nvSpPr>
          <p:cNvPr id="5" name="Rectangle à coins arrondis 10">
            <a:extLst>
              <a:ext uri="{FF2B5EF4-FFF2-40B4-BE49-F238E27FC236}">
                <a16:creationId xmlns:a16="http://schemas.microsoft.com/office/drawing/2014/main" id="{A386FCC3-6BA0-152A-CED2-76335EA87B53}"/>
              </a:ext>
            </a:extLst>
          </p:cNvPr>
          <p:cNvSpPr/>
          <p:nvPr/>
        </p:nvSpPr>
        <p:spPr bwMode="auto">
          <a:xfrm>
            <a:off x="2962064" y="6048679"/>
            <a:ext cx="1745216" cy="736078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87D3AFD7-8DA8-E1DE-C246-3F141D6FCE3B}"/>
              </a:ext>
            </a:extLst>
          </p:cNvPr>
          <p:cNvSpPr txBox="1">
            <a:spLocks/>
          </p:cNvSpPr>
          <p:nvPr/>
        </p:nvSpPr>
        <p:spPr bwMode="auto">
          <a:xfrm>
            <a:off x="3039233" y="6117480"/>
            <a:ext cx="1590878" cy="610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Tahoma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Logo de</a:t>
            </a:r>
            <a:br>
              <a:rPr lang="fr-FR" sz="1600">
                <a:solidFill>
                  <a:schemeClr val="bg1"/>
                </a:solidFill>
                <a:ea typeface="Tahoma"/>
                <a:cs typeface="Tahoma"/>
              </a:rPr>
            </a:b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l’établissement</a:t>
            </a:r>
            <a:endParaRPr lang="fr-FR" sz="1600" dirty="0">
              <a:solidFill>
                <a:schemeClr val="bg1"/>
              </a:solidFill>
              <a:ea typeface="Tahoma"/>
              <a:cs typeface="Tahoma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9426633-3ECB-CA4B-6476-B133FB90C3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52089" y="5950150"/>
            <a:ext cx="2453907" cy="838943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 rot="21440181">
            <a:off x="-166255" y="-706597"/>
            <a:ext cx="12482946" cy="1676400"/>
          </a:xfrm>
          <a:prstGeom prst="rect">
            <a:avLst/>
          </a:prstGeom>
          <a:solidFill>
            <a:srgbClr val="83D2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3" name="ZoneTexte 2"/>
          <p:cNvSpPr txBox="1"/>
          <p:nvPr/>
        </p:nvSpPr>
        <p:spPr bwMode="auto">
          <a:xfrm rot="21434738">
            <a:off x="220268" y="546730"/>
            <a:ext cx="3028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28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Regards croisés</a:t>
            </a:r>
          </a:p>
        </p:txBody>
      </p:sp>
      <p:sp>
        <p:nvSpPr>
          <p:cNvPr id="4" name="Sous-titre 2"/>
          <p:cNvSpPr txBox="1"/>
          <p:nvPr/>
        </p:nvSpPr>
        <p:spPr bwMode="auto">
          <a:xfrm>
            <a:off x="1114426" y="2434356"/>
            <a:ext cx="9967911" cy="989588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Font typeface="Arial"/>
              <a:buNone/>
              <a:defRPr/>
            </a:pPr>
            <a:endParaRPr lang="fr-FR" sz="1800">
              <a:solidFill>
                <a:schemeClr val="accent1">
                  <a:lumMod val="50000"/>
                </a:schemeClr>
              </a:solidFill>
              <a:latin typeface="Tahoma"/>
              <a:ea typeface="Tahoma"/>
              <a:cs typeface="Tahoma"/>
            </a:endParaRPr>
          </a:p>
        </p:txBody>
      </p:sp>
      <p:sp>
        <p:nvSpPr>
          <p:cNvPr id="5" name="Rectangle à coins arrondis 4"/>
          <p:cNvSpPr/>
          <p:nvPr/>
        </p:nvSpPr>
        <p:spPr bwMode="auto">
          <a:xfrm>
            <a:off x="4829131" y="1456322"/>
            <a:ext cx="2527012" cy="636834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1" name="ZoneTexte 10"/>
          <p:cNvSpPr txBox="1"/>
          <p:nvPr/>
        </p:nvSpPr>
        <p:spPr bwMode="auto">
          <a:xfrm>
            <a:off x="5525012" y="1578915"/>
            <a:ext cx="11352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fr-FR" b="1">
                <a:solidFill>
                  <a:schemeClr val="bg1"/>
                </a:solidFill>
                <a:latin typeface="Tahoma"/>
                <a:ea typeface="Tahoma"/>
                <a:cs typeface="Tahoma"/>
              </a:rPr>
              <a:t>Pilotage</a:t>
            </a:r>
          </a:p>
        </p:txBody>
      </p:sp>
      <p:sp>
        <p:nvSpPr>
          <p:cNvPr id="19" name="Sous-titre 2"/>
          <p:cNvSpPr txBox="1"/>
          <p:nvPr/>
        </p:nvSpPr>
        <p:spPr bwMode="auto">
          <a:xfrm>
            <a:off x="1114426" y="4959452"/>
            <a:ext cx="9967911" cy="989588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Font typeface="Arial"/>
              <a:buNone/>
              <a:defRPr/>
            </a:pPr>
            <a:endParaRPr lang="fr-FR" sz="1800">
              <a:solidFill>
                <a:schemeClr val="accent1">
                  <a:lumMod val="50000"/>
                </a:schemeClr>
              </a:solidFill>
              <a:latin typeface="Tahoma"/>
              <a:ea typeface="Tahoma"/>
              <a:cs typeface="Tahoma"/>
            </a:endParaRPr>
          </a:p>
        </p:txBody>
      </p:sp>
      <p:sp>
        <p:nvSpPr>
          <p:cNvPr id="16" name="Rectangle à coins arrondis 15"/>
          <p:cNvSpPr/>
          <p:nvPr/>
        </p:nvSpPr>
        <p:spPr bwMode="auto">
          <a:xfrm>
            <a:off x="9674760" y="2093156"/>
            <a:ext cx="2106623" cy="3505039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fr-FR" sz="1200">
                <a:solidFill>
                  <a:prstClr val="white"/>
                </a:solidFill>
                <a:latin typeface="Tahoma"/>
                <a:ea typeface="Tahoma"/>
                <a:cs typeface="Tahoma"/>
              </a:rPr>
              <a:t>Vous pouvez remettre les éléments du rapport</a:t>
            </a:r>
            <a:endParaRPr/>
          </a:p>
          <a:p>
            <a:pPr lvl="0" algn="ctr">
              <a:defRPr/>
            </a:pPr>
            <a:r>
              <a:rPr lang="fr-FR" sz="1200">
                <a:solidFill>
                  <a:prstClr val="white"/>
                </a:solidFill>
                <a:latin typeface="Tahoma"/>
                <a:ea typeface="Tahoma"/>
                <a:cs typeface="Tahoma"/>
              </a:rPr>
              <a:t>Réaliser un imprime écran du même graphique dans le rapport individuel :</a:t>
            </a:r>
            <a:endParaRPr/>
          </a:p>
          <a:p>
            <a:pPr lvl="0" algn="ctr">
              <a:defRPr/>
            </a:pPr>
            <a:r>
              <a:rPr lang="fr-FR" sz="1200">
                <a:solidFill>
                  <a:prstClr val="white"/>
                </a:solidFill>
                <a:latin typeface="Tahoma"/>
                <a:ea typeface="Tahoma"/>
                <a:cs typeface="Tahoma"/>
              </a:rPr>
              <a:t>Ouvrir le rapport en PDF ;</a:t>
            </a:r>
            <a:endParaRPr/>
          </a:p>
          <a:p>
            <a:pPr lvl="0" algn="ctr">
              <a:defRPr/>
            </a:pPr>
            <a:r>
              <a:rPr lang="fr-FR" sz="1200">
                <a:solidFill>
                  <a:prstClr val="white"/>
                </a:solidFill>
                <a:latin typeface="Tahoma"/>
                <a:ea typeface="Tahoma"/>
                <a:cs typeface="Tahoma"/>
              </a:rPr>
              <a:t>Appuyer sur la touche « Impr écran » de votre clavier ; Coller sur PAINT : sélectionner Rectangle – Copier ; Retourner au PowerPoint – Coller.</a:t>
            </a:r>
            <a:endParaRPr/>
          </a:p>
          <a:p>
            <a:pPr lvl="0" algn="ctr">
              <a:defRPr/>
            </a:pPr>
            <a:endParaRPr lang="fr-FR" sz="1200">
              <a:solidFill>
                <a:prstClr val="white"/>
              </a:solidFill>
              <a:latin typeface="Tahoma"/>
              <a:ea typeface="Tahoma"/>
              <a:cs typeface="Tahoma"/>
            </a:endParaRPr>
          </a:p>
          <a:p>
            <a:pPr lvl="0" algn="ctr">
              <a:defRPr/>
            </a:pPr>
            <a:r>
              <a:rPr lang="fr-FR" sz="1200">
                <a:solidFill>
                  <a:prstClr val="white"/>
                </a:solidFill>
                <a:latin typeface="Tahoma"/>
                <a:ea typeface="Tahoma"/>
                <a:cs typeface="Tahoma"/>
              </a:rPr>
              <a:t>Supprimer ce bloc.</a:t>
            </a:r>
            <a:endParaRPr/>
          </a:p>
        </p:txBody>
      </p:sp>
      <p:sp>
        <p:nvSpPr>
          <p:cNvPr id="20" name="Sous-titre 2"/>
          <p:cNvSpPr txBox="1"/>
          <p:nvPr/>
        </p:nvSpPr>
        <p:spPr bwMode="auto">
          <a:xfrm>
            <a:off x="1419226" y="2739156"/>
            <a:ext cx="9967911" cy="989588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buFont typeface="Arial"/>
              <a:buChar char="•"/>
              <a:defRPr/>
            </a:pPr>
            <a:endParaRPr lang="fr-FR" sz="1800">
              <a:solidFill>
                <a:schemeClr val="accent1">
                  <a:lumMod val="50000"/>
                </a:schemeClr>
              </a:solidFill>
              <a:latin typeface="Tahoma"/>
              <a:ea typeface="Tahoma"/>
              <a:cs typeface="Tahoma"/>
            </a:endParaRPr>
          </a:p>
        </p:txBody>
      </p:sp>
      <p:sp>
        <p:nvSpPr>
          <p:cNvPr id="21" name="ZoneTexte 20"/>
          <p:cNvSpPr txBox="1"/>
          <p:nvPr/>
        </p:nvSpPr>
        <p:spPr bwMode="auto">
          <a:xfrm>
            <a:off x="2183642" y="2483893"/>
            <a:ext cx="78065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  <a:defRPr/>
            </a:pPr>
            <a:r>
              <a:rPr lang="fr-FR">
                <a:solidFill>
                  <a:schemeClr val="accent1">
                    <a:lumMod val="50000"/>
                  </a:schemeClr>
                </a:solidFill>
                <a:latin typeface="Tahoma"/>
              </a:rPr>
              <a:t>XXX</a:t>
            </a:r>
          </a:p>
        </p:txBody>
      </p:sp>
      <p:sp>
        <p:nvSpPr>
          <p:cNvPr id="17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xfrm>
            <a:off x="7974041" y="6356350"/>
            <a:ext cx="4016319" cy="365125"/>
          </a:xfrm>
        </p:spPr>
        <p:txBody>
          <a:bodyPr/>
          <a:lstStyle/>
          <a:p>
            <a:pPr>
              <a:defRPr/>
            </a:pPr>
            <a:r>
              <a:rPr lang="fr-FR"/>
              <a:t>27</a:t>
            </a:r>
          </a:p>
        </p:txBody>
      </p:sp>
      <p:sp>
        <p:nvSpPr>
          <p:cNvPr id="6" name="Rectangle à coins arrondis 10">
            <a:extLst>
              <a:ext uri="{FF2B5EF4-FFF2-40B4-BE49-F238E27FC236}">
                <a16:creationId xmlns:a16="http://schemas.microsoft.com/office/drawing/2014/main" id="{B526900D-F976-179D-77FA-37206CB55A83}"/>
              </a:ext>
            </a:extLst>
          </p:cNvPr>
          <p:cNvSpPr/>
          <p:nvPr/>
        </p:nvSpPr>
        <p:spPr bwMode="auto">
          <a:xfrm>
            <a:off x="2962064" y="6048679"/>
            <a:ext cx="1745216" cy="736078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D99EF93E-342A-2AA9-9362-52524E137673}"/>
              </a:ext>
            </a:extLst>
          </p:cNvPr>
          <p:cNvSpPr txBox="1">
            <a:spLocks/>
          </p:cNvSpPr>
          <p:nvPr/>
        </p:nvSpPr>
        <p:spPr bwMode="auto">
          <a:xfrm>
            <a:off x="3039233" y="6117480"/>
            <a:ext cx="1590878" cy="610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Tahoma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Logo de</a:t>
            </a:r>
            <a:br>
              <a:rPr lang="fr-FR" sz="1600">
                <a:solidFill>
                  <a:schemeClr val="bg1"/>
                </a:solidFill>
                <a:ea typeface="Tahoma"/>
                <a:cs typeface="Tahoma"/>
              </a:rPr>
            </a:b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l’établissement</a:t>
            </a:r>
            <a:endParaRPr lang="fr-FR" sz="1600" dirty="0">
              <a:solidFill>
                <a:schemeClr val="bg1"/>
              </a:solidFill>
              <a:ea typeface="Tahoma"/>
              <a:cs typeface="Tahoma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4BE69FF1-6D42-C081-0278-D94F12754A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52089" y="5950150"/>
            <a:ext cx="2453907" cy="838943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 rot="21440181">
            <a:off x="-166255" y="-706597"/>
            <a:ext cx="12482946" cy="1676400"/>
          </a:xfrm>
          <a:prstGeom prst="rect">
            <a:avLst/>
          </a:prstGeom>
          <a:solidFill>
            <a:srgbClr val="83D2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3" name="ZoneTexte 2"/>
          <p:cNvSpPr txBox="1"/>
          <p:nvPr/>
        </p:nvSpPr>
        <p:spPr bwMode="auto">
          <a:xfrm rot="21434738">
            <a:off x="220268" y="546730"/>
            <a:ext cx="3028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28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Regards croisés</a:t>
            </a:r>
          </a:p>
        </p:txBody>
      </p:sp>
      <p:sp>
        <p:nvSpPr>
          <p:cNvPr id="5" name="Rectangle à coins arrondis 4"/>
          <p:cNvSpPr/>
          <p:nvPr/>
        </p:nvSpPr>
        <p:spPr bwMode="auto">
          <a:xfrm>
            <a:off x="4829131" y="1456322"/>
            <a:ext cx="2527012" cy="636834"/>
          </a:xfrm>
          <a:prstGeom prst="roundRect">
            <a:avLst>
              <a:gd name="adj" fmla="val 16667"/>
            </a:avLst>
          </a:prstGeom>
          <a:solidFill>
            <a:srgbClr val="86D1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6" name="ZoneTexte 5"/>
          <p:cNvSpPr txBox="1"/>
          <p:nvPr/>
        </p:nvSpPr>
        <p:spPr bwMode="auto">
          <a:xfrm>
            <a:off x="5587531" y="1578915"/>
            <a:ext cx="10102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fr-FR" b="1">
                <a:solidFill>
                  <a:schemeClr val="bg1"/>
                </a:solidFill>
                <a:latin typeface="Tahoma"/>
                <a:ea typeface="Tahoma"/>
                <a:cs typeface="Tahoma"/>
              </a:rPr>
              <a:t>Accueil</a:t>
            </a:r>
          </a:p>
        </p:txBody>
      </p:sp>
      <p:sp>
        <p:nvSpPr>
          <p:cNvPr id="15" name="ZoneTexte 14"/>
          <p:cNvSpPr txBox="1"/>
          <p:nvPr/>
        </p:nvSpPr>
        <p:spPr bwMode="auto">
          <a:xfrm>
            <a:off x="2183642" y="2483893"/>
            <a:ext cx="78065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  <a:defRPr/>
            </a:pPr>
            <a:r>
              <a:rPr lang="fr-FR">
                <a:solidFill>
                  <a:schemeClr val="accent1">
                    <a:lumMod val="50000"/>
                  </a:schemeClr>
                </a:solidFill>
                <a:latin typeface="Tahoma"/>
              </a:rPr>
              <a:t>XXX</a:t>
            </a:r>
          </a:p>
        </p:txBody>
      </p:sp>
      <p:sp>
        <p:nvSpPr>
          <p:cNvPr id="16" name="Rectangle à coins arrondis 15"/>
          <p:cNvSpPr/>
          <p:nvPr/>
        </p:nvSpPr>
        <p:spPr bwMode="auto">
          <a:xfrm>
            <a:off x="9674760" y="2093156"/>
            <a:ext cx="2106623" cy="3505039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fr-FR" sz="1200">
                <a:solidFill>
                  <a:prstClr val="white"/>
                </a:solidFill>
                <a:latin typeface="Tahoma"/>
                <a:ea typeface="Tahoma"/>
                <a:cs typeface="Tahoma"/>
              </a:rPr>
              <a:t>Vous pouvez remettre les éléments du rapport </a:t>
            </a:r>
            <a:endParaRPr/>
          </a:p>
          <a:p>
            <a:pPr lvl="0" algn="ctr">
              <a:defRPr/>
            </a:pPr>
            <a:r>
              <a:rPr lang="fr-FR" sz="1200">
                <a:solidFill>
                  <a:prstClr val="white"/>
                </a:solidFill>
                <a:latin typeface="Tahoma"/>
                <a:ea typeface="Tahoma"/>
                <a:cs typeface="Tahoma"/>
              </a:rPr>
              <a:t>Réaliser un imprime écran du même graphique dans le rapport individuel :</a:t>
            </a:r>
            <a:endParaRPr/>
          </a:p>
          <a:p>
            <a:pPr lvl="0" algn="ctr">
              <a:defRPr/>
            </a:pPr>
            <a:r>
              <a:rPr lang="fr-FR" sz="1200">
                <a:solidFill>
                  <a:prstClr val="white"/>
                </a:solidFill>
                <a:latin typeface="Tahoma"/>
                <a:ea typeface="Tahoma"/>
                <a:cs typeface="Tahoma"/>
              </a:rPr>
              <a:t>Ouvrir le rapport en PDF ;</a:t>
            </a:r>
            <a:endParaRPr/>
          </a:p>
          <a:p>
            <a:pPr lvl="0" algn="ctr">
              <a:defRPr/>
            </a:pPr>
            <a:r>
              <a:rPr lang="fr-FR" sz="1200">
                <a:solidFill>
                  <a:prstClr val="white"/>
                </a:solidFill>
                <a:latin typeface="Tahoma"/>
                <a:ea typeface="Tahoma"/>
                <a:cs typeface="Tahoma"/>
              </a:rPr>
              <a:t>Appuyer sur la touche « Impr écran » de votre clavier ; Coller sur PAINT : sélectionner Rectangle – Copier ; Retourner au PowerPoint – Coller.</a:t>
            </a:r>
            <a:endParaRPr/>
          </a:p>
          <a:p>
            <a:pPr lvl="0" algn="ctr">
              <a:defRPr/>
            </a:pPr>
            <a:endParaRPr lang="fr-FR" sz="1200">
              <a:solidFill>
                <a:prstClr val="white"/>
              </a:solidFill>
              <a:latin typeface="Tahoma"/>
              <a:ea typeface="Tahoma"/>
              <a:cs typeface="Tahoma"/>
            </a:endParaRPr>
          </a:p>
          <a:p>
            <a:pPr lvl="0" algn="ctr">
              <a:defRPr/>
            </a:pPr>
            <a:r>
              <a:rPr lang="fr-FR" sz="1200">
                <a:solidFill>
                  <a:prstClr val="white"/>
                </a:solidFill>
                <a:latin typeface="Tahoma"/>
                <a:ea typeface="Tahoma"/>
                <a:cs typeface="Tahoma"/>
              </a:rPr>
              <a:t>Supprimer ce bloc.</a:t>
            </a:r>
            <a:endParaRPr/>
          </a:p>
        </p:txBody>
      </p:sp>
      <p:sp>
        <p:nvSpPr>
          <p:cNvPr id="17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xfrm>
            <a:off x="7974041" y="6356350"/>
            <a:ext cx="4016319" cy="365125"/>
          </a:xfrm>
        </p:spPr>
        <p:txBody>
          <a:bodyPr/>
          <a:lstStyle/>
          <a:p>
            <a:pPr>
              <a:defRPr/>
            </a:pPr>
            <a:r>
              <a:rPr lang="fr-FR"/>
              <a:t>28</a:t>
            </a:r>
          </a:p>
        </p:txBody>
      </p:sp>
      <p:sp>
        <p:nvSpPr>
          <p:cNvPr id="4" name="Rectangle à coins arrondis 10">
            <a:extLst>
              <a:ext uri="{FF2B5EF4-FFF2-40B4-BE49-F238E27FC236}">
                <a16:creationId xmlns:a16="http://schemas.microsoft.com/office/drawing/2014/main" id="{5A848D2E-4BB9-D32E-C55E-0B7D076DC452}"/>
              </a:ext>
            </a:extLst>
          </p:cNvPr>
          <p:cNvSpPr/>
          <p:nvPr/>
        </p:nvSpPr>
        <p:spPr bwMode="auto">
          <a:xfrm>
            <a:off x="2962064" y="6048679"/>
            <a:ext cx="1745216" cy="736078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360C98D1-A580-62B2-1D7B-5113BE0E282C}"/>
              </a:ext>
            </a:extLst>
          </p:cNvPr>
          <p:cNvSpPr txBox="1">
            <a:spLocks/>
          </p:cNvSpPr>
          <p:nvPr/>
        </p:nvSpPr>
        <p:spPr bwMode="auto">
          <a:xfrm>
            <a:off x="3039233" y="6117480"/>
            <a:ext cx="1590878" cy="610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Tahoma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Logo de</a:t>
            </a:r>
            <a:br>
              <a:rPr lang="fr-FR" sz="1600">
                <a:solidFill>
                  <a:schemeClr val="bg1"/>
                </a:solidFill>
                <a:ea typeface="Tahoma"/>
                <a:cs typeface="Tahoma"/>
              </a:rPr>
            </a:b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l’établissement</a:t>
            </a:r>
            <a:endParaRPr lang="fr-FR" sz="1600" dirty="0">
              <a:solidFill>
                <a:schemeClr val="bg1"/>
              </a:solidFill>
              <a:ea typeface="Tahoma"/>
              <a:cs typeface="Tahoma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5D12BB74-AD9A-6F4A-4DE2-8DF83CD5B6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52089" y="5950150"/>
            <a:ext cx="2453907" cy="83894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 rot="21440181">
            <a:off x="-166255" y="-706597"/>
            <a:ext cx="12482946" cy="1676400"/>
          </a:xfrm>
          <a:prstGeom prst="rect">
            <a:avLst/>
          </a:prstGeom>
          <a:solidFill>
            <a:srgbClr val="83D2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6" name="ZoneTexte 5"/>
          <p:cNvSpPr txBox="1"/>
          <p:nvPr/>
        </p:nvSpPr>
        <p:spPr bwMode="auto">
          <a:xfrm rot="21434738">
            <a:off x="139683" y="502164"/>
            <a:ext cx="45576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28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Objectifs de l’évaluation</a:t>
            </a:r>
          </a:p>
        </p:txBody>
      </p:sp>
      <p:sp>
        <p:nvSpPr>
          <p:cNvPr id="8" name="Sous-titre 2"/>
          <p:cNvSpPr txBox="1"/>
          <p:nvPr/>
        </p:nvSpPr>
        <p:spPr bwMode="auto">
          <a:xfrm>
            <a:off x="1114426" y="1706266"/>
            <a:ext cx="9967911" cy="447789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defRPr/>
            </a:pPr>
            <a:r>
              <a:rPr lang="fr-FR" sz="2000" dirty="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Etablir un état des lieux de la promotion de la bientraitance au sein (du périmètre).</a:t>
            </a:r>
            <a:endParaRPr dirty="0"/>
          </a:p>
          <a:p>
            <a:pPr algn="just">
              <a:lnSpc>
                <a:spcPct val="100000"/>
              </a:lnSpc>
              <a:defRPr/>
            </a:pPr>
            <a:r>
              <a:rPr lang="fr-FR" sz="2000" dirty="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Obtenir des indicateurs d'approche de la bientraitance d'un point de vue managérial.</a:t>
            </a:r>
            <a:endParaRPr dirty="0"/>
          </a:p>
          <a:p>
            <a:pPr algn="just">
              <a:lnSpc>
                <a:spcPct val="100000"/>
              </a:lnSpc>
              <a:defRPr/>
            </a:pPr>
            <a:r>
              <a:rPr lang="fr-FR" sz="2000" dirty="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Obtenir des indicateurs de la perception de la bientraitance du point de vue des professionnels.</a:t>
            </a:r>
            <a:endParaRPr dirty="0"/>
          </a:p>
          <a:p>
            <a:pPr algn="just">
              <a:lnSpc>
                <a:spcPct val="100000"/>
              </a:lnSpc>
              <a:defRPr/>
            </a:pPr>
            <a:r>
              <a:rPr lang="fr-FR" sz="2000" dirty="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Obtenir des indicateurs de la perception de la bientraitance du point de vue des (patients/résidents) .</a:t>
            </a:r>
            <a:endParaRPr dirty="0"/>
          </a:p>
          <a:p>
            <a:pPr algn="just">
              <a:lnSpc>
                <a:spcPct val="100000"/>
              </a:lnSpc>
              <a:defRPr/>
            </a:pPr>
            <a:r>
              <a:rPr lang="fr-FR" sz="2000" dirty="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Apprécier les écarts et les cohérences entre le ressenti des (patients/résidents), des professionnels et la mise en œuvre des méthodes de support par l'établissement.</a:t>
            </a:r>
            <a:endParaRPr dirty="0"/>
          </a:p>
          <a:p>
            <a:pPr algn="just">
              <a:lnSpc>
                <a:spcPct val="100000"/>
              </a:lnSpc>
              <a:defRPr/>
            </a:pPr>
            <a:r>
              <a:rPr lang="fr-FR" sz="2000" dirty="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Définir et prioriser la mise en place d'actions opérationnelles en faveur de la promotion de la bientraitance.</a:t>
            </a:r>
          </a:p>
        </p:txBody>
      </p:sp>
      <p:sp>
        <p:nvSpPr>
          <p:cNvPr id="9" name="Rectangle à coins arrondis 8"/>
          <p:cNvSpPr/>
          <p:nvPr/>
        </p:nvSpPr>
        <p:spPr bwMode="auto">
          <a:xfrm>
            <a:off x="6485233" y="5770653"/>
            <a:ext cx="4250734" cy="919754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0" name="Titre 1"/>
          <p:cNvSpPr txBox="1"/>
          <p:nvPr/>
        </p:nvSpPr>
        <p:spPr bwMode="auto">
          <a:xfrm>
            <a:off x="6531198" y="5764711"/>
            <a:ext cx="4158804" cy="9152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14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Le texte entre parenthèses est à remplacer.</a:t>
            </a:r>
            <a:endParaRPr/>
          </a:p>
          <a:p>
            <a:pPr algn="ctr">
              <a:defRPr/>
            </a:pPr>
            <a:r>
              <a:rPr lang="fr-FR" sz="14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Choisir entre « patients » et « résidents ».</a:t>
            </a:r>
            <a:endParaRPr/>
          </a:p>
          <a:p>
            <a:pPr algn="ctr">
              <a:defRPr/>
            </a:pPr>
            <a:r>
              <a:rPr lang="fr-FR" sz="14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Supprimer ce bloc.</a:t>
            </a: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xfrm>
            <a:off x="7974041" y="6356350"/>
            <a:ext cx="4016319" cy="365125"/>
          </a:xfrm>
        </p:spPr>
        <p:txBody>
          <a:bodyPr/>
          <a:lstStyle/>
          <a:p>
            <a:pPr>
              <a:defRPr/>
            </a:pPr>
            <a:r>
              <a:rPr lang="fr-FR"/>
              <a:t>2</a:t>
            </a:r>
          </a:p>
        </p:txBody>
      </p:sp>
      <p:sp>
        <p:nvSpPr>
          <p:cNvPr id="11" name="Rectangle à coins arrondis 10"/>
          <p:cNvSpPr/>
          <p:nvPr/>
        </p:nvSpPr>
        <p:spPr bwMode="auto">
          <a:xfrm>
            <a:off x="2962064" y="6048679"/>
            <a:ext cx="1745216" cy="736078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/>
          </p:nvPr>
        </p:nvSpPr>
        <p:spPr bwMode="auto">
          <a:xfrm>
            <a:off x="3039233" y="6117480"/>
            <a:ext cx="1590878" cy="610762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fr-FR" sz="1600" dirty="0">
                <a:solidFill>
                  <a:schemeClr val="bg1"/>
                </a:solidFill>
                <a:latin typeface="Tahoma"/>
                <a:ea typeface="Tahoma"/>
                <a:cs typeface="Tahoma"/>
              </a:rPr>
              <a:t>Logo de</a:t>
            </a:r>
            <a:br>
              <a:rPr lang="fr-FR" sz="1600" dirty="0">
                <a:solidFill>
                  <a:schemeClr val="bg1"/>
                </a:solidFill>
                <a:latin typeface="Tahoma"/>
                <a:ea typeface="Tahoma"/>
                <a:cs typeface="Tahoma"/>
              </a:rPr>
            </a:br>
            <a:r>
              <a:rPr lang="fr-FR" sz="1600" dirty="0">
                <a:solidFill>
                  <a:schemeClr val="bg1"/>
                </a:solidFill>
                <a:latin typeface="Tahoma"/>
                <a:ea typeface="Tahoma"/>
                <a:cs typeface="Tahoma"/>
              </a:rPr>
              <a:t>l’établissement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0836FA3-4EFA-CBDD-975B-1621FB5975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52089" y="5950150"/>
            <a:ext cx="2453907" cy="838943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 rot="21440181">
            <a:off x="-166255" y="-706597"/>
            <a:ext cx="12482946" cy="1676400"/>
          </a:xfrm>
          <a:prstGeom prst="rect">
            <a:avLst/>
          </a:prstGeom>
          <a:solidFill>
            <a:srgbClr val="83D2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3" name="ZoneTexte 2"/>
          <p:cNvSpPr txBox="1"/>
          <p:nvPr/>
        </p:nvSpPr>
        <p:spPr bwMode="auto">
          <a:xfrm rot="21434738">
            <a:off x="220268" y="546730"/>
            <a:ext cx="3028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28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Regards croisés</a:t>
            </a:r>
          </a:p>
        </p:txBody>
      </p:sp>
      <p:sp>
        <p:nvSpPr>
          <p:cNvPr id="5" name="Rectangle à coins arrondis 4"/>
          <p:cNvSpPr/>
          <p:nvPr/>
        </p:nvSpPr>
        <p:spPr bwMode="auto">
          <a:xfrm>
            <a:off x="4829131" y="1456322"/>
            <a:ext cx="2527012" cy="636834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6" name="ZoneTexte 5"/>
          <p:cNvSpPr txBox="1"/>
          <p:nvPr/>
        </p:nvSpPr>
        <p:spPr bwMode="auto">
          <a:xfrm>
            <a:off x="5298990" y="1578915"/>
            <a:ext cx="15872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fr-FR" b="1">
                <a:solidFill>
                  <a:schemeClr val="bg1"/>
                </a:solidFill>
                <a:latin typeface="Tahoma"/>
                <a:ea typeface="Tahoma"/>
                <a:cs typeface="Tahoma"/>
              </a:rPr>
              <a:t>Information</a:t>
            </a:r>
          </a:p>
        </p:txBody>
      </p:sp>
      <p:sp>
        <p:nvSpPr>
          <p:cNvPr id="15" name="Rectangle à coins arrondis 14"/>
          <p:cNvSpPr/>
          <p:nvPr/>
        </p:nvSpPr>
        <p:spPr bwMode="auto">
          <a:xfrm>
            <a:off x="9674760" y="2093156"/>
            <a:ext cx="2106623" cy="3505039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fr-FR" sz="1200">
                <a:solidFill>
                  <a:prstClr val="white"/>
                </a:solidFill>
                <a:latin typeface="Tahoma"/>
                <a:ea typeface="Tahoma"/>
                <a:cs typeface="Tahoma"/>
              </a:rPr>
              <a:t>Vous pouvez remettre les éléments du rapport</a:t>
            </a:r>
            <a:endParaRPr/>
          </a:p>
          <a:p>
            <a:pPr lvl="0" algn="ctr">
              <a:defRPr/>
            </a:pPr>
            <a:r>
              <a:rPr lang="fr-FR" sz="1200">
                <a:solidFill>
                  <a:prstClr val="white"/>
                </a:solidFill>
                <a:latin typeface="Tahoma"/>
                <a:ea typeface="Tahoma"/>
                <a:cs typeface="Tahoma"/>
              </a:rPr>
              <a:t>Réaliser un imprime écran du même graphique dans le rapport individuel :</a:t>
            </a:r>
            <a:endParaRPr/>
          </a:p>
          <a:p>
            <a:pPr lvl="0" algn="ctr">
              <a:defRPr/>
            </a:pPr>
            <a:r>
              <a:rPr lang="fr-FR" sz="1200">
                <a:solidFill>
                  <a:prstClr val="white"/>
                </a:solidFill>
                <a:latin typeface="Tahoma"/>
                <a:ea typeface="Tahoma"/>
                <a:cs typeface="Tahoma"/>
              </a:rPr>
              <a:t>Ouvrir le rapport en PDF ;</a:t>
            </a:r>
            <a:endParaRPr/>
          </a:p>
          <a:p>
            <a:pPr lvl="0" algn="ctr">
              <a:defRPr/>
            </a:pPr>
            <a:r>
              <a:rPr lang="fr-FR" sz="1200">
                <a:solidFill>
                  <a:prstClr val="white"/>
                </a:solidFill>
                <a:latin typeface="Tahoma"/>
                <a:ea typeface="Tahoma"/>
                <a:cs typeface="Tahoma"/>
              </a:rPr>
              <a:t>Appuyer sur la touche « Impr écran » de votre clavier ; Coller sur PAINT : sélectionner Rectangle – Copier ; Retourner au PowerPoint – Coller.</a:t>
            </a:r>
            <a:endParaRPr/>
          </a:p>
          <a:p>
            <a:pPr lvl="0" algn="ctr">
              <a:defRPr/>
            </a:pPr>
            <a:endParaRPr lang="fr-FR" sz="1200">
              <a:solidFill>
                <a:prstClr val="white"/>
              </a:solidFill>
              <a:latin typeface="Tahoma"/>
              <a:ea typeface="Tahoma"/>
              <a:cs typeface="Tahoma"/>
            </a:endParaRPr>
          </a:p>
          <a:p>
            <a:pPr lvl="0" algn="ctr">
              <a:defRPr/>
            </a:pPr>
            <a:r>
              <a:rPr lang="fr-FR" sz="1200">
                <a:solidFill>
                  <a:prstClr val="white"/>
                </a:solidFill>
                <a:latin typeface="Tahoma"/>
                <a:ea typeface="Tahoma"/>
                <a:cs typeface="Tahoma"/>
              </a:rPr>
              <a:t>Supprimer ce bloc.</a:t>
            </a:r>
            <a:endParaRPr/>
          </a:p>
        </p:txBody>
      </p:sp>
      <p:sp>
        <p:nvSpPr>
          <p:cNvPr id="17" name="ZoneTexte 16"/>
          <p:cNvSpPr txBox="1"/>
          <p:nvPr/>
        </p:nvSpPr>
        <p:spPr bwMode="auto">
          <a:xfrm>
            <a:off x="2183642" y="2483893"/>
            <a:ext cx="78065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  <a:defRPr/>
            </a:pPr>
            <a:r>
              <a:rPr lang="fr-FR">
                <a:solidFill>
                  <a:schemeClr val="accent1">
                    <a:lumMod val="50000"/>
                  </a:schemeClr>
                </a:solidFill>
                <a:latin typeface="Tahoma"/>
              </a:rPr>
              <a:t>XXX</a:t>
            </a:r>
          </a:p>
        </p:txBody>
      </p:sp>
      <p:sp>
        <p:nvSpPr>
          <p:cNvPr id="16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xfrm>
            <a:off x="7974041" y="6356350"/>
            <a:ext cx="4016319" cy="365125"/>
          </a:xfrm>
        </p:spPr>
        <p:txBody>
          <a:bodyPr/>
          <a:lstStyle/>
          <a:p>
            <a:pPr>
              <a:defRPr/>
            </a:pPr>
            <a:r>
              <a:rPr lang="fr-FR"/>
              <a:t>29</a:t>
            </a:r>
          </a:p>
        </p:txBody>
      </p:sp>
      <p:sp>
        <p:nvSpPr>
          <p:cNvPr id="4" name="Rectangle à coins arrondis 10">
            <a:extLst>
              <a:ext uri="{FF2B5EF4-FFF2-40B4-BE49-F238E27FC236}">
                <a16:creationId xmlns:a16="http://schemas.microsoft.com/office/drawing/2014/main" id="{09105F50-86B5-B9F0-CE21-AA1E12D36740}"/>
              </a:ext>
            </a:extLst>
          </p:cNvPr>
          <p:cNvSpPr/>
          <p:nvPr/>
        </p:nvSpPr>
        <p:spPr bwMode="auto">
          <a:xfrm>
            <a:off x="2962064" y="6048679"/>
            <a:ext cx="1745216" cy="736078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CC9177-58FE-6A7E-2379-287442408E2F}"/>
              </a:ext>
            </a:extLst>
          </p:cNvPr>
          <p:cNvSpPr txBox="1">
            <a:spLocks/>
          </p:cNvSpPr>
          <p:nvPr/>
        </p:nvSpPr>
        <p:spPr bwMode="auto">
          <a:xfrm>
            <a:off x="3039233" y="6117480"/>
            <a:ext cx="1590878" cy="610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Tahoma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Logo de</a:t>
            </a:r>
            <a:br>
              <a:rPr lang="fr-FR" sz="1600">
                <a:solidFill>
                  <a:schemeClr val="bg1"/>
                </a:solidFill>
                <a:ea typeface="Tahoma"/>
                <a:cs typeface="Tahoma"/>
              </a:rPr>
            </a:b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l’établissement</a:t>
            </a:r>
            <a:endParaRPr lang="fr-FR" sz="1600" dirty="0">
              <a:solidFill>
                <a:schemeClr val="bg1"/>
              </a:solidFill>
              <a:ea typeface="Tahoma"/>
              <a:cs typeface="Tahoma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8AF9C66-9BAA-CAAC-8BD5-427BC32083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52089" y="5950150"/>
            <a:ext cx="2453907" cy="838943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 rot="21440181">
            <a:off x="-166255" y="-706597"/>
            <a:ext cx="12482946" cy="1676400"/>
          </a:xfrm>
          <a:prstGeom prst="rect">
            <a:avLst/>
          </a:prstGeom>
          <a:solidFill>
            <a:srgbClr val="83D2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3" name="ZoneTexte 2"/>
          <p:cNvSpPr txBox="1"/>
          <p:nvPr/>
        </p:nvSpPr>
        <p:spPr bwMode="auto">
          <a:xfrm rot="21434738">
            <a:off x="220268" y="546730"/>
            <a:ext cx="3028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28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Regards croisés</a:t>
            </a:r>
          </a:p>
        </p:txBody>
      </p:sp>
      <p:sp>
        <p:nvSpPr>
          <p:cNvPr id="5" name="Rectangle à coins arrondis 4"/>
          <p:cNvSpPr/>
          <p:nvPr/>
        </p:nvSpPr>
        <p:spPr bwMode="auto">
          <a:xfrm>
            <a:off x="4829131" y="1456322"/>
            <a:ext cx="2527012" cy="636834"/>
          </a:xfrm>
          <a:prstGeom prst="roundRect">
            <a:avLst>
              <a:gd name="adj" fmla="val 16667"/>
            </a:avLst>
          </a:prstGeom>
          <a:solidFill>
            <a:srgbClr val="B494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6" name="ZoneTexte 5"/>
          <p:cNvSpPr txBox="1"/>
          <p:nvPr/>
        </p:nvSpPr>
        <p:spPr bwMode="auto">
          <a:xfrm>
            <a:off x="4959954" y="1578915"/>
            <a:ext cx="22653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fr-FR" b="1">
                <a:solidFill>
                  <a:schemeClr val="bg1"/>
                </a:solidFill>
                <a:latin typeface="Tahoma"/>
                <a:ea typeface="Tahoma"/>
                <a:cs typeface="Tahoma"/>
              </a:rPr>
              <a:t>Accompagnement</a:t>
            </a:r>
          </a:p>
        </p:txBody>
      </p:sp>
      <p:sp>
        <p:nvSpPr>
          <p:cNvPr id="15" name="Rectangle à coins arrondis 14"/>
          <p:cNvSpPr/>
          <p:nvPr/>
        </p:nvSpPr>
        <p:spPr bwMode="auto">
          <a:xfrm>
            <a:off x="9674760" y="2093156"/>
            <a:ext cx="2106623" cy="3505039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fr-FR" sz="1200">
                <a:solidFill>
                  <a:prstClr val="white"/>
                </a:solidFill>
                <a:latin typeface="Tahoma"/>
                <a:ea typeface="Tahoma"/>
                <a:cs typeface="Tahoma"/>
              </a:rPr>
              <a:t>Vous pouvez remettre les éléments du rapport</a:t>
            </a:r>
            <a:endParaRPr/>
          </a:p>
          <a:p>
            <a:pPr lvl="0" algn="ctr">
              <a:defRPr/>
            </a:pPr>
            <a:r>
              <a:rPr lang="fr-FR" sz="1200">
                <a:solidFill>
                  <a:prstClr val="white"/>
                </a:solidFill>
                <a:latin typeface="Tahoma"/>
                <a:ea typeface="Tahoma"/>
                <a:cs typeface="Tahoma"/>
              </a:rPr>
              <a:t>Réaliser un imprime écran du même graphique dans le rapport individuel :</a:t>
            </a:r>
            <a:endParaRPr/>
          </a:p>
          <a:p>
            <a:pPr lvl="0" algn="ctr">
              <a:defRPr/>
            </a:pPr>
            <a:r>
              <a:rPr lang="fr-FR" sz="1200">
                <a:solidFill>
                  <a:prstClr val="white"/>
                </a:solidFill>
                <a:latin typeface="Tahoma"/>
                <a:ea typeface="Tahoma"/>
                <a:cs typeface="Tahoma"/>
              </a:rPr>
              <a:t>Ouvrir le rapport en PDF ;</a:t>
            </a:r>
            <a:endParaRPr/>
          </a:p>
          <a:p>
            <a:pPr lvl="0" algn="ctr">
              <a:defRPr/>
            </a:pPr>
            <a:r>
              <a:rPr lang="fr-FR" sz="1200">
                <a:solidFill>
                  <a:prstClr val="white"/>
                </a:solidFill>
                <a:latin typeface="Tahoma"/>
                <a:ea typeface="Tahoma"/>
                <a:cs typeface="Tahoma"/>
              </a:rPr>
              <a:t>Appuyer sur la touche « Impr écran » de votre clavier ; Coller sur PAINT : sélectionner Rectangle – Copier ; Retourner au PowerPoint – Coller.</a:t>
            </a:r>
            <a:endParaRPr/>
          </a:p>
          <a:p>
            <a:pPr lvl="0" algn="ctr">
              <a:defRPr/>
            </a:pPr>
            <a:endParaRPr lang="fr-FR" sz="1200">
              <a:solidFill>
                <a:prstClr val="white"/>
              </a:solidFill>
              <a:latin typeface="Tahoma"/>
              <a:ea typeface="Tahoma"/>
              <a:cs typeface="Tahoma"/>
            </a:endParaRPr>
          </a:p>
          <a:p>
            <a:pPr lvl="0" algn="ctr">
              <a:defRPr/>
            </a:pPr>
            <a:r>
              <a:rPr lang="fr-FR" sz="1200">
                <a:solidFill>
                  <a:prstClr val="white"/>
                </a:solidFill>
                <a:latin typeface="Tahoma"/>
                <a:ea typeface="Tahoma"/>
                <a:cs typeface="Tahoma"/>
              </a:rPr>
              <a:t>Supprimer ce bloc.</a:t>
            </a:r>
            <a:endParaRPr/>
          </a:p>
        </p:txBody>
      </p:sp>
      <p:sp>
        <p:nvSpPr>
          <p:cNvPr id="17" name="ZoneTexte 16"/>
          <p:cNvSpPr txBox="1"/>
          <p:nvPr/>
        </p:nvSpPr>
        <p:spPr bwMode="auto">
          <a:xfrm>
            <a:off x="2183642" y="2483893"/>
            <a:ext cx="78065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  <a:defRPr/>
            </a:pPr>
            <a:r>
              <a:rPr lang="fr-FR">
                <a:solidFill>
                  <a:schemeClr val="accent1">
                    <a:lumMod val="50000"/>
                  </a:schemeClr>
                </a:solidFill>
                <a:latin typeface="Tahoma"/>
              </a:rPr>
              <a:t>XXX</a:t>
            </a:r>
          </a:p>
        </p:txBody>
      </p:sp>
      <p:sp>
        <p:nvSpPr>
          <p:cNvPr id="16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xfrm>
            <a:off x="7974041" y="6356350"/>
            <a:ext cx="4016319" cy="365125"/>
          </a:xfrm>
        </p:spPr>
        <p:txBody>
          <a:bodyPr/>
          <a:lstStyle/>
          <a:p>
            <a:pPr>
              <a:defRPr/>
            </a:pPr>
            <a:r>
              <a:rPr lang="fr-FR"/>
              <a:t>30</a:t>
            </a:r>
          </a:p>
        </p:txBody>
      </p:sp>
      <p:sp>
        <p:nvSpPr>
          <p:cNvPr id="4" name="Rectangle à coins arrondis 10">
            <a:extLst>
              <a:ext uri="{FF2B5EF4-FFF2-40B4-BE49-F238E27FC236}">
                <a16:creationId xmlns:a16="http://schemas.microsoft.com/office/drawing/2014/main" id="{C6DECC61-F000-1D53-6B3A-8B0CA787C918}"/>
              </a:ext>
            </a:extLst>
          </p:cNvPr>
          <p:cNvSpPr/>
          <p:nvPr/>
        </p:nvSpPr>
        <p:spPr bwMode="auto">
          <a:xfrm>
            <a:off x="2962064" y="6048679"/>
            <a:ext cx="1745216" cy="736078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D5DF33B-BAF3-961D-86B5-4589B9688400}"/>
              </a:ext>
            </a:extLst>
          </p:cNvPr>
          <p:cNvSpPr txBox="1">
            <a:spLocks/>
          </p:cNvSpPr>
          <p:nvPr/>
        </p:nvSpPr>
        <p:spPr bwMode="auto">
          <a:xfrm>
            <a:off x="3039233" y="6117480"/>
            <a:ext cx="1590878" cy="610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Tahoma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Logo de</a:t>
            </a:r>
            <a:br>
              <a:rPr lang="fr-FR" sz="1600">
                <a:solidFill>
                  <a:schemeClr val="bg1"/>
                </a:solidFill>
                <a:ea typeface="Tahoma"/>
                <a:cs typeface="Tahoma"/>
              </a:rPr>
            </a:b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l’établissement</a:t>
            </a:r>
            <a:endParaRPr lang="fr-FR" sz="1600" dirty="0">
              <a:solidFill>
                <a:schemeClr val="bg1"/>
              </a:solidFill>
              <a:ea typeface="Tahoma"/>
              <a:cs typeface="Tahoma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62D4E715-AF06-5D89-2E7D-6205BD02D9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52089" y="5950150"/>
            <a:ext cx="2453907" cy="838943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 rot="21440181">
            <a:off x="-166255" y="-706597"/>
            <a:ext cx="12482946" cy="1676400"/>
          </a:xfrm>
          <a:prstGeom prst="rect">
            <a:avLst/>
          </a:prstGeom>
          <a:solidFill>
            <a:srgbClr val="83D2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3" name="ZoneTexte 2"/>
          <p:cNvSpPr txBox="1"/>
          <p:nvPr/>
        </p:nvSpPr>
        <p:spPr bwMode="auto">
          <a:xfrm rot="21434738">
            <a:off x="220268" y="546730"/>
            <a:ext cx="3028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28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Regards croisés</a:t>
            </a:r>
          </a:p>
        </p:txBody>
      </p:sp>
      <p:sp>
        <p:nvSpPr>
          <p:cNvPr id="5" name="Rectangle à coins arrondis 4"/>
          <p:cNvSpPr/>
          <p:nvPr/>
        </p:nvSpPr>
        <p:spPr bwMode="auto">
          <a:xfrm>
            <a:off x="4829131" y="1456322"/>
            <a:ext cx="2527012" cy="636834"/>
          </a:xfrm>
          <a:prstGeom prst="roundRect">
            <a:avLst>
              <a:gd name="adj" fmla="val 16667"/>
            </a:avLst>
          </a:prstGeom>
          <a:solidFill>
            <a:srgbClr val="ED88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6" name="ZoneTexte 5"/>
          <p:cNvSpPr txBox="1"/>
          <p:nvPr/>
        </p:nvSpPr>
        <p:spPr bwMode="auto">
          <a:xfrm>
            <a:off x="5253304" y="1578915"/>
            <a:ext cx="1678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fr-FR" b="1">
                <a:solidFill>
                  <a:schemeClr val="bg1"/>
                </a:solidFill>
                <a:latin typeface="Tahoma"/>
                <a:ea typeface="Tahoma"/>
                <a:cs typeface="Tahoma"/>
              </a:rPr>
              <a:t>Coordination</a:t>
            </a:r>
          </a:p>
        </p:txBody>
      </p:sp>
      <p:sp>
        <p:nvSpPr>
          <p:cNvPr id="15" name="Rectangle à coins arrondis 14"/>
          <p:cNvSpPr/>
          <p:nvPr/>
        </p:nvSpPr>
        <p:spPr bwMode="auto">
          <a:xfrm>
            <a:off x="9674760" y="2093156"/>
            <a:ext cx="2106623" cy="3505039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fr-FR" sz="1200">
                <a:solidFill>
                  <a:prstClr val="white"/>
                </a:solidFill>
                <a:latin typeface="Tahoma"/>
                <a:ea typeface="Tahoma"/>
                <a:cs typeface="Tahoma"/>
              </a:rPr>
              <a:t>Vous pouvez remettre les éléments du rapport</a:t>
            </a:r>
            <a:endParaRPr/>
          </a:p>
          <a:p>
            <a:pPr lvl="0" algn="ctr">
              <a:defRPr/>
            </a:pPr>
            <a:r>
              <a:rPr lang="fr-FR" sz="1200">
                <a:solidFill>
                  <a:prstClr val="white"/>
                </a:solidFill>
                <a:latin typeface="Tahoma"/>
                <a:ea typeface="Tahoma"/>
                <a:cs typeface="Tahoma"/>
              </a:rPr>
              <a:t>Réaliser un imprime écran du même graphique dans le rapport individuel :</a:t>
            </a:r>
            <a:endParaRPr/>
          </a:p>
          <a:p>
            <a:pPr lvl="0" algn="ctr">
              <a:defRPr/>
            </a:pPr>
            <a:r>
              <a:rPr lang="fr-FR" sz="1200">
                <a:solidFill>
                  <a:prstClr val="white"/>
                </a:solidFill>
                <a:latin typeface="Tahoma"/>
                <a:ea typeface="Tahoma"/>
                <a:cs typeface="Tahoma"/>
              </a:rPr>
              <a:t>Ouvrir le rapport en PDF ;</a:t>
            </a:r>
            <a:endParaRPr/>
          </a:p>
          <a:p>
            <a:pPr lvl="0" algn="ctr">
              <a:defRPr/>
            </a:pPr>
            <a:r>
              <a:rPr lang="fr-FR" sz="1200">
                <a:solidFill>
                  <a:prstClr val="white"/>
                </a:solidFill>
                <a:latin typeface="Tahoma"/>
                <a:ea typeface="Tahoma"/>
                <a:cs typeface="Tahoma"/>
              </a:rPr>
              <a:t>Appuyer sur la touche « Impr écran » de votre clavier ; Coller sur PAINT : sélectionner Rectangle – Copier ; Retourner au PowerPoint – Coller.</a:t>
            </a:r>
            <a:endParaRPr/>
          </a:p>
          <a:p>
            <a:pPr lvl="0" algn="ctr">
              <a:defRPr/>
            </a:pPr>
            <a:endParaRPr lang="fr-FR" sz="1200">
              <a:solidFill>
                <a:prstClr val="white"/>
              </a:solidFill>
              <a:latin typeface="Tahoma"/>
              <a:ea typeface="Tahoma"/>
              <a:cs typeface="Tahoma"/>
            </a:endParaRPr>
          </a:p>
          <a:p>
            <a:pPr lvl="0" algn="ctr">
              <a:defRPr/>
            </a:pPr>
            <a:r>
              <a:rPr lang="fr-FR" sz="1200">
                <a:solidFill>
                  <a:prstClr val="white"/>
                </a:solidFill>
                <a:latin typeface="Tahoma"/>
                <a:ea typeface="Tahoma"/>
                <a:cs typeface="Tahoma"/>
              </a:rPr>
              <a:t>Supprimer ce bloc.</a:t>
            </a:r>
            <a:endParaRPr/>
          </a:p>
        </p:txBody>
      </p:sp>
      <p:sp>
        <p:nvSpPr>
          <p:cNvPr id="17" name="ZoneTexte 16"/>
          <p:cNvSpPr txBox="1"/>
          <p:nvPr/>
        </p:nvSpPr>
        <p:spPr bwMode="auto">
          <a:xfrm>
            <a:off x="2183642" y="2483893"/>
            <a:ext cx="78065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  <a:defRPr/>
            </a:pPr>
            <a:r>
              <a:rPr lang="fr-FR">
                <a:solidFill>
                  <a:schemeClr val="accent1">
                    <a:lumMod val="50000"/>
                  </a:schemeClr>
                </a:solidFill>
                <a:latin typeface="Tahoma"/>
              </a:rPr>
              <a:t>XXX</a:t>
            </a:r>
          </a:p>
        </p:txBody>
      </p:sp>
      <p:sp>
        <p:nvSpPr>
          <p:cNvPr id="16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xfrm>
            <a:off x="7974041" y="6356350"/>
            <a:ext cx="4016319" cy="365125"/>
          </a:xfrm>
        </p:spPr>
        <p:txBody>
          <a:bodyPr/>
          <a:lstStyle/>
          <a:p>
            <a:pPr>
              <a:defRPr/>
            </a:pPr>
            <a:r>
              <a:rPr lang="fr-FR"/>
              <a:t>31</a:t>
            </a:r>
            <a:endParaRPr/>
          </a:p>
        </p:txBody>
      </p:sp>
      <p:sp>
        <p:nvSpPr>
          <p:cNvPr id="4" name="Rectangle à coins arrondis 10">
            <a:extLst>
              <a:ext uri="{FF2B5EF4-FFF2-40B4-BE49-F238E27FC236}">
                <a16:creationId xmlns:a16="http://schemas.microsoft.com/office/drawing/2014/main" id="{65D1BE62-5A77-C04C-C80E-6302A30FFEE1}"/>
              </a:ext>
            </a:extLst>
          </p:cNvPr>
          <p:cNvSpPr/>
          <p:nvPr/>
        </p:nvSpPr>
        <p:spPr bwMode="auto">
          <a:xfrm>
            <a:off x="2962064" y="6048679"/>
            <a:ext cx="1745216" cy="736078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A593E56D-9CC7-B36C-D133-3E8198A1FA46}"/>
              </a:ext>
            </a:extLst>
          </p:cNvPr>
          <p:cNvSpPr txBox="1">
            <a:spLocks/>
          </p:cNvSpPr>
          <p:nvPr/>
        </p:nvSpPr>
        <p:spPr bwMode="auto">
          <a:xfrm>
            <a:off x="3039233" y="6117480"/>
            <a:ext cx="1590878" cy="610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Tahoma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Logo de</a:t>
            </a:r>
            <a:br>
              <a:rPr lang="fr-FR" sz="1600">
                <a:solidFill>
                  <a:schemeClr val="bg1"/>
                </a:solidFill>
                <a:ea typeface="Tahoma"/>
                <a:cs typeface="Tahoma"/>
              </a:rPr>
            </a:b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l’établissement</a:t>
            </a:r>
            <a:endParaRPr lang="fr-FR" sz="1600" dirty="0">
              <a:solidFill>
                <a:schemeClr val="bg1"/>
              </a:solidFill>
              <a:ea typeface="Tahoma"/>
              <a:cs typeface="Tahoma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B4B0677-70BB-658A-35CE-580D767085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52089" y="5950150"/>
            <a:ext cx="2453907" cy="838943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 rot="21440181">
            <a:off x="-166255" y="-706597"/>
            <a:ext cx="12482946" cy="1676400"/>
          </a:xfrm>
          <a:prstGeom prst="rect">
            <a:avLst/>
          </a:prstGeom>
          <a:solidFill>
            <a:srgbClr val="83D2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3" name="ZoneTexte 2"/>
          <p:cNvSpPr txBox="1"/>
          <p:nvPr/>
        </p:nvSpPr>
        <p:spPr bwMode="auto">
          <a:xfrm rot="21434738">
            <a:off x="220268" y="546730"/>
            <a:ext cx="3028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28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Regards croisés</a:t>
            </a:r>
          </a:p>
        </p:txBody>
      </p:sp>
      <p:sp>
        <p:nvSpPr>
          <p:cNvPr id="5" name="Rectangle à coins arrondis 4"/>
          <p:cNvSpPr/>
          <p:nvPr/>
        </p:nvSpPr>
        <p:spPr bwMode="auto">
          <a:xfrm>
            <a:off x="4829131" y="1456322"/>
            <a:ext cx="2527012" cy="636834"/>
          </a:xfrm>
          <a:prstGeom prst="roundRect">
            <a:avLst>
              <a:gd name="adj" fmla="val 16667"/>
            </a:avLst>
          </a:prstGeom>
          <a:solidFill>
            <a:srgbClr val="D941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6" name="ZoneTexte 5"/>
          <p:cNvSpPr txBox="1"/>
          <p:nvPr/>
        </p:nvSpPr>
        <p:spPr bwMode="auto">
          <a:xfrm>
            <a:off x="5537036" y="1578915"/>
            <a:ext cx="11112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fr-FR" b="1">
                <a:solidFill>
                  <a:schemeClr val="bg1"/>
                </a:solidFill>
                <a:latin typeface="Tahoma"/>
                <a:ea typeface="Tahoma"/>
                <a:cs typeface="Tahoma"/>
              </a:rPr>
              <a:t>Respect</a:t>
            </a:r>
          </a:p>
        </p:txBody>
      </p:sp>
      <p:sp>
        <p:nvSpPr>
          <p:cNvPr id="15" name="Rectangle à coins arrondis 14"/>
          <p:cNvSpPr/>
          <p:nvPr/>
        </p:nvSpPr>
        <p:spPr bwMode="auto">
          <a:xfrm>
            <a:off x="9674760" y="2093156"/>
            <a:ext cx="2106623" cy="3505039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fr-FR" sz="1200">
                <a:solidFill>
                  <a:prstClr val="white"/>
                </a:solidFill>
                <a:latin typeface="Tahoma"/>
                <a:ea typeface="Tahoma"/>
                <a:cs typeface="Tahoma"/>
              </a:rPr>
              <a:t>Vous pouvez remettre les éléments du rapport </a:t>
            </a:r>
            <a:endParaRPr/>
          </a:p>
          <a:p>
            <a:pPr lvl="0" algn="ctr">
              <a:defRPr/>
            </a:pPr>
            <a:r>
              <a:rPr lang="fr-FR" sz="1200">
                <a:solidFill>
                  <a:prstClr val="white"/>
                </a:solidFill>
                <a:latin typeface="Tahoma"/>
                <a:ea typeface="Tahoma"/>
                <a:cs typeface="Tahoma"/>
              </a:rPr>
              <a:t>Réaliser un imprime écran du même graphique dans le rapport individuel :</a:t>
            </a:r>
            <a:endParaRPr/>
          </a:p>
          <a:p>
            <a:pPr lvl="0" algn="ctr">
              <a:defRPr/>
            </a:pPr>
            <a:r>
              <a:rPr lang="fr-FR" sz="1200">
                <a:solidFill>
                  <a:prstClr val="white"/>
                </a:solidFill>
                <a:latin typeface="Tahoma"/>
                <a:ea typeface="Tahoma"/>
                <a:cs typeface="Tahoma"/>
              </a:rPr>
              <a:t>Ouvrir le rapport en PDF ;</a:t>
            </a:r>
            <a:endParaRPr/>
          </a:p>
          <a:p>
            <a:pPr lvl="0" algn="ctr">
              <a:defRPr/>
            </a:pPr>
            <a:r>
              <a:rPr lang="fr-FR" sz="1200">
                <a:solidFill>
                  <a:prstClr val="white"/>
                </a:solidFill>
                <a:latin typeface="Tahoma"/>
                <a:ea typeface="Tahoma"/>
                <a:cs typeface="Tahoma"/>
              </a:rPr>
              <a:t>Appuyer sur la touche « Impr écran » de votre clavier ; Coller sur PAINT : sélectionner Rectangle – Copier ; Retourner au PowerPoint – Coller.</a:t>
            </a:r>
            <a:endParaRPr/>
          </a:p>
          <a:p>
            <a:pPr lvl="0" algn="ctr">
              <a:defRPr/>
            </a:pPr>
            <a:endParaRPr lang="fr-FR" sz="1200">
              <a:solidFill>
                <a:prstClr val="white"/>
              </a:solidFill>
              <a:latin typeface="Tahoma"/>
              <a:ea typeface="Tahoma"/>
              <a:cs typeface="Tahoma"/>
            </a:endParaRPr>
          </a:p>
          <a:p>
            <a:pPr lvl="0" algn="ctr">
              <a:defRPr/>
            </a:pPr>
            <a:r>
              <a:rPr lang="fr-FR" sz="1200">
                <a:solidFill>
                  <a:prstClr val="white"/>
                </a:solidFill>
                <a:latin typeface="Tahoma"/>
                <a:ea typeface="Tahoma"/>
                <a:cs typeface="Tahoma"/>
              </a:rPr>
              <a:t>Supprimer ce bloc.</a:t>
            </a:r>
            <a:endParaRPr/>
          </a:p>
        </p:txBody>
      </p:sp>
      <p:sp>
        <p:nvSpPr>
          <p:cNvPr id="17" name="ZoneTexte 16"/>
          <p:cNvSpPr txBox="1"/>
          <p:nvPr/>
        </p:nvSpPr>
        <p:spPr bwMode="auto">
          <a:xfrm>
            <a:off x="2183642" y="2483893"/>
            <a:ext cx="78065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  <a:defRPr/>
            </a:pPr>
            <a:r>
              <a:rPr lang="fr-FR">
                <a:solidFill>
                  <a:schemeClr val="accent1">
                    <a:lumMod val="50000"/>
                  </a:schemeClr>
                </a:solidFill>
                <a:latin typeface="Tahoma"/>
              </a:rPr>
              <a:t>XXX</a:t>
            </a:r>
          </a:p>
        </p:txBody>
      </p:sp>
      <p:sp>
        <p:nvSpPr>
          <p:cNvPr id="16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xfrm>
            <a:off x="7974041" y="6356350"/>
            <a:ext cx="4016319" cy="365125"/>
          </a:xfrm>
        </p:spPr>
        <p:txBody>
          <a:bodyPr/>
          <a:lstStyle/>
          <a:p>
            <a:pPr>
              <a:defRPr/>
            </a:pPr>
            <a:r>
              <a:rPr lang="fr-FR"/>
              <a:t>32</a:t>
            </a:r>
          </a:p>
        </p:txBody>
      </p:sp>
      <p:sp>
        <p:nvSpPr>
          <p:cNvPr id="4" name="Rectangle à coins arrondis 10">
            <a:extLst>
              <a:ext uri="{FF2B5EF4-FFF2-40B4-BE49-F238E27FC236}">
                <a16:creationId xmlns:a16="http://schemas.microsoft.com/office/drawing/2014/main" id="{96684E96-55BF-FCF6-BBFD-F008E1589C75}"/>
              </a:ext>
            </a:extLst>
          </p:cNvPr>
          <p:cNvSpPr/>
          <p:nvPr/>
        </p:nvSpPr>
        <p:spPr bwMode="auto">
          <a:xfrm>
            <a:off x="2962064" y="6048679"/>
            <a:ext cx="1745216" cy="736078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D8F9243A-3741-6B4C-291B-26837DCFCE45}"/>
              </a:ext>
            </a:extLst>
          </p:cNvPr>
          <p:cNvSpPr txBox="1">
            <a:spLocks/>
          </p:cNvSpPr>
          <p:nvPr/>
        </p:nvSpPr>
        <p:spPr bwMode="auto">
          <a:xfrm>
            <a:off x="3039233" y="6117480"/>
            <a:ext cx="1590878" cy="610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Tahoma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Logo de</a:t>
            </a:r>
            <a:br>
              <a:rPr lang="fr-FR" sz="1600">
                <a:solidFill>
                  <a:schemeClr val="bg1"/>
                </a:solidFill>
                <a:ea typeface="Tahoma"/>
                <a:cs typeface="Tahoma"/>
              </a:rPr>
            </a:b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l’établissement</a:t>
            </a:r>
            <a:endParaRPr lang="fr-FR" sz="1600" dirty="0">
              <a:solidFill>
                <a:schemeClr val="bg1"/>
              </a:solidFill>
              <a:ea typeface="Tahoma"/>
              <a:cs typeface="Tahoma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BF085AB-7889-85C2-87CA-8BF26C28E6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52089" y="5950150"/>
            <a:ext cx="2453907" cy="838943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Image 1" descr="BIENTRAITANCE_LOGO-01.jpg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812389" y="1431375"/>
            <a:ext cx="2567221" cy="81533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 bwMode="auto">
          <a:xfrm rot="21440181">
            <a:off x="-166255" y="-706597"/>
            <a:ext cx="12482946" cy="1676400"/>
          </a:xfrm>
          <a:prstGeom prst="rect">
            <a:avLst/>
          </a:prstGeom>
          <a:solidFill>
            <a:srgbClr val="83D2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4" name="Rectangle à coins arrondis 3"/>
          <p:cNvSpPr/>
          <p:nvPr/>
        </p:nvSpPr>
        <p:spPr bwMode="auto">
          <a:xfrm>
            <a:off x="235535" y="224682"/>
            <a:ext cx="1745216" cy="736078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5" name="Titre 1"/>
          <p:cNvSpPr txBox="1"/>
          <p:nvPr/>
        </p:nvSpPr>
        <p:spPr bwMode="auto">
          <a:xfrm>
            <a:off x="327466" y="272100"/>
            <a:ext cx="1590878" cy="61076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16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Logo de</a:t>
            </a:r>
            <a:br>
              <a:rPr lang="fr-FR" sz="1600">
                <a:solidFill>
                  <a:schemeClr val="bg1"/>
                </a:solidFill>
                <a:latin typeface="Tahoma"/>
                <a:ea typeface="Tahoma"/>
                <a:cs typeface="Tahoma"/>
              </a:rPr>
            </a:br>
            <a:r>
              <a:rPr lang="fr-FR" sz="16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l’établissement</a:t>
            </a:r>
          </a:p>
        </p:txBody>
      </p:sp>
      <p:sp>
        <p:nvSpPr>
          <p:cNvPr id="7" name="ZoneTexte 6"/>
          <p:cNvSpPr txBox="1"/>
          <p:nvPr/>
        </p:nvSpPr>
        <p:spPr bwMode="auto">
          <a:xfrm>
            <a:off x="4813437" y="2080002"/>
            <a:ext cx="25651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fr-FR" sz="32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Points forts</a:t>
            </a:r>
          </a:p>
        </p:txBody>
      </p:sp>
      <p:sp>
        <p:nvSpPr>
          <p:cNvPr id="8" name="Sous-titre 2"/>
          <p:cNvSpPr txBox="1"/>
          <p:nvPr/>
        </p:nvSpPr>
        <p:spPr bwMode="auto">
          <a:xfrm>
            <a:off x="1865408" y="2968273"/>
            <a:ext cx="8465948" cy="2913911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defRPr/>
            </a:pPr>
            <a:r>
              <a:rPr lang="fr-FR" sz="1800">
                <a:solidFill>
                  <a:schemeClr val="accent1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Valoriser les meilleurs résultats</a:t>
            </a:r>
          </a:p>
        </p:txBody>
      </p:sp>
      <p:sp>
        <p:nvSpPr>
          <p:cNvPr id="10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xfrm>
            <a:off x="7974041" y="6356350"/>
            <a:ext cx="4016319" cy="365125"/>
          </a:xfrm>
        </p:spPr>
        <p:txBody>
          <a:bodyPr/>
          <a:lstStyle/>
          <a:p>
            <a:pPr>
              <a:defRPr/>
            </a:pPr>
            <a:r>
              <a:rPr lang="fr-FR"/>
              <a:t>33</a:t>
            </a:r>
          </a:p>
        </p:txBody>
      </p:sp>
      <p:sp>
        <p:nvSpPr>
          <p:cNvPr id="6" name="Rectangle à coins arrondis 10">
            <a:extLst>
              <a:ext uri="{FF2B5EF4-FFF2-40B4-BE49-F238E27FC236}">
                <a16:creationId xmlns:a16="http://schemas.microsoft.com/office/drawing/2014/main" id="{3573504A-C15F-E11A-111E-048AA53330E7}"/>
              </a:ext>
            </a:extLst>
          </p:cNvPr>
          <p:cNvSpPr/>
          <p:nvPr/>
        </p:nvSpPr>
        <p:spPr bwMode="auto">
          <a:xfrm>
            <a:off x="2962064" y="6048679"/>
            <a:ext cx="1745216" cy="736078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1CA9EDA-DCCE-14BC-27B2-1B8B69500B02}"/>
              </a:ext>
            </a:extLst>
          </p:cNvPr>
          <p:cNvSpPr txBox="1">
            <a:spLocks/>
          </p:cNvSpPr>
          <p:nvPr/>
        </p:nvSpPr>
        <p:spPr bwMode="auto">
          <a:xfrm>
            <a:off x="3039233" y="6117480"/>
            <a:ext cx="1590878" cy="610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Tahoma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Logo de</a:t>
            </a:r>
            <a:br>
              <a:rPr lang="fr-FR" sz="1600">
                <a:solidFill>
                  <a:schemeClr val="bg1"/>
                </a:solidFill>
                <a:ea typeface="Tahoma"/>
                <a:cs typeface="Tahoma"/>
              </a:rPr>
            </a:b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l’établissement</a:t>
            </a:r>
            <a:endParaRPr lang="fr-FR" sz="1600" dirty="0">
              <a:solidFill>
                <a:schemeClr val="bg1"/>
              </a:solidFill>
              <a:ea typeface="Tahoma"/>
              <a:cs typeface="Tahoma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65BCCF36-2AAD-60E6-B010-CBB3D40E3D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152089" y="5950150"/>
            <a:ext cx="2453907" cy="838943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Image 1" descr="BIENTRAITANCE_LOGO-01.jpg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812389" y="1431375"/>
            <a:ext cx="2567221" cy="81533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 bwMode="auto">
          <a:xfrm rot="21440181">
            <a:off x="-166255" y="-706597"/>
            <a:ext cx="12482946" cy="1676400"/>
          </a:xfrm>
          <a:prstGeom prst="rect">
            <a:avLst/>
          </a:prstGeom>
          <a:solidFill>
            <a:srgbClr val="83D2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4" name="Rectangle à coins arrondis 3"/>
          <p:cNvSpPr/>
          <p:nvPr/>
        </p:nvSpPr>
        <p:spPr bwMode="auto">
          <a:xfrm>
            <a:off x="235535" y="224682"/>
            <a:ext cx="1745216" cy="736078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5" name="Titre 1"/>
          <p:cNvSpPr txBox="1"/>
          <p:nvPr/>
        </p:nvSpPr>
        <p:spPr bwMode="auto">
          <a:xfrm>
            <a:off x="327466" y="272100"/>
            <a:ext cx="1590878" cy="61076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16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Logo de</a:t>
            </a:r>
            <a:br>
              <a:rPr lang="fr-FR" sz="1600">
                <a:solidFill>
                  <a:schemeClr val="bg1"/>
                </a:solidFill>
                <a:latin typeface="Tahoma"/>
                <a:ea typeface="Tahoma"/>
                <a:cs typeface="Tahoma"/>
              </a:rPr>
            </a:br>
            <a:r>
              <a:rPr lang="fr-FR" sz="16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l’établissement</a:t>
            </a:r>
          </a:p>
        </p:txBody>
      </p:sp>
      <p:sp>
        <p:nvSpPr>
          <p:cNvPr id="6" name="ZoneTexte 5"/>
          <p:cNvSpPr txBox="1"/>
          <p:nvPr/>
        </p:nvSpPr>
        <p:spPr bwMode="auto">
          <a:xfrm>
            <a:off x="4125750" y="2080002"/>
            <a:ext cx="39405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fr-FR" sz="32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Points à améliorer</a:t>
            </a:r>
          </a:p>
        </p:txBody>
      </p:sp>
      <p:sp>
        <p:nvSpPr>
          <p:cNvPr id="7" name="Sous-titre 2"/>
          <p:cNvSpPr txBox="1"/>
          <p:nvPr/>
        </p:nvSpPr>
        <p:spPr bwMode="auto">
          <a:xfrm>
            <a:off x="1865408" y="2968273"/>
            <a:ext cx="8465948" cy="2913911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defRPr/>
            </a:pPr>
            <a:r>
              <a:rPr lang="fr-FR" sz="1800">
                <a:solidFill>
                  <a:schemeClr val="accent1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Reprendre les principaux résultats nécessitant des actions d’amélioration.</a:t>
            </a:r>
          </a:p>
        </p:txBody>
      </p:sp>
      <p:sp>
        <p:nvSpPr>
          <p:cNvPr id="10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xfrm>
            <a:off x="7974041" y="6356350"/>
            <a:ext cx="4016319" cy="365125"/>
          </a:xfrm>
        </p:spPr>
        <p:txBody>
          <a:bodyPr/>
          <a:lstStyle/>
          <a:p>
            <a:pPr>
              <a:defRPr/>
            </a:pPr>
            <a:r>
              <a:rPr lang="fr-FR"/>
              <a:t>34</a:t>
            </a:r>
          </a:p>
        </p:txBody>
      </p:sp>
      <p:sp>
        <p:nvSpPr>
          <p:cNvPr id="8" name="Rectangle à coins arrondis 10">
            <a:extLst>
              <a:ext uri="{FF2B5EF4-FFF2-40B4-BE49-F238E27FC236}">
                <a16:creationId xmlns:a16="http://schemas.microsoft.com/office/drawing/2014/main" id="{1FB71BC0-5B10-CD1A-A8F0-4A0076388696}"/>
              </a:ext>
            </a:extLst>
          </p:cNvPr>
          <p:cNvSpPr/>
          <p:nvPr/>
        </p:nvSpPr>
        <p:spPr bwMode="auto">
          <a:xfrm>
            <a:off x="2962064" y="6048679"/>
            <a:ext cx="1745216" cy="736078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29B65F9F-E04F-2AD4-66A8-03FE162AFF9F}"/>
              </a:ext>
            </a:extLst>
          </p:cNvPr>
          <p:cNvSpPr txBox="1">
            <a:spLocks/>
          </p:cNvSpPr>
          <p:nvPr/>
        </p:nvSpPr>
        <p:spPr bwMode="auto">
          <a:xfrm>
            <a:off x="3039233" y="6117480"/>
            <a:ext cx="1590878" cy="610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Tahoma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Logo de</a:t>
            </a:r>
            <a:br>
              <a:rPr lang="fr-FR" sz="1600">
                <a:solidFill>
                  <a:schemeClr val="bg1"/>
                </a:solidFill>
                <a:ea typeface="Tahoma"/>
                <a:cs typeface="Tahoma"/>
              </a:rPr>
            </a:b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l’établissement</a:t>
            </a:r>
            <a:endParaRPr lang="fr-FR" sz="1600" dirty="0">
              <a:solidFill>
                <a:schemeClr val="bg1"/>
              </a:solidFill>
              <a:ea typeface="Tahoma"/>
              <a:cs typeface="Tahoma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6F0DA45-44C5-F30B-9B14-05C8E9FADB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152089" y="5950150"/>
            <a:ext cx="2453907" cy="838943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Image 1" descr="BIENTRAITANCE_LOGO-01.jpg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812389" y="1431375"/>
            <a:ext cx="2567221" cy="81533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 bwMode="auto">
          <a:xfrm rot="21440181">
            <a:off x="-166255" y="-706597"/>
            <a:ext cx="12482946" cy="1676400"/>
          </a:xfrm>
          <a:prstGeom prst="rect">
            <a:avLst/>
          </a:prstGeom>
          <a:solidFill>
            <a:srgbClr val="83D2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4" name="Rectangle à coins arrondis 3"/>
          <p:cNvSpPr/>
          <p:nvPr/>
        </p:nvSpPr>
        <p:spPr bwMode="auto">
          <a:xfrm>
            <a:off x="235535" y="224682"/>
            <a:ext cx="1745216" cy="736078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5" name="Titre 1"/>
          <p:cNvSpPr txBox="1"/>
          <p:nvPr/>
        </p:nvSpPr>
        <p:spPr bwMode="auto">
          <a:xfrm>
            <a:off x="327466" y="272100"/>
            <a:ext cx="1590878" cy="61076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16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Logo de</a:t>
            </a:r>
            <a:br>
              <a:rPr lang="fr-FR" sz="1600">
                <a:solidFill>
                  <a:schemeClr val="bg1"/>
                </a:solidFill>
                <a:latin typeface="Tahoma"/>
                <a:ea typeface="Tahoma"/>
                <a:cs typeface="Tahoma"/>
              </a:rPr>
            </a:br>
            <a:r>
              <a:rPr lang="fr-FR" sz="16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l’établissement</a:t>
            </a:r>
          </a:p>
        </p:txBody>
      </p:sp>
      <p:sp>
        <p:nvSpPr>
          <p:cNvPr id="6" name="ZoneTexte 5"/>
          <p:cNvSpPr txBox="1"/>
          <p:nvPr/>
        </p:nvSpPr>
        <p:spPr bwMode="auto">
          <a:xfrm>
            <a:off x="4700428" y="2080002"/>
            <a:ext cx="27911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fr-FR" sz="32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Perspectives</a:t>
            </a:r>
          </a:p>
        </p:txBody>
      </p:sp>
      <p:sp>
        <p:nvSpPr>
          <p:cNvPr id="7" name="Sous-titre 2"/>
          <p:cNvSpPr txBox="1"/>
          <p:nvPr/>
        </p:nvSpPr>
        <p:spPr bwMode="auto">
          <a:xfrm>
            <a:off x="1865408" y="2968273"/>
            <a:ext cx="8465948" cy="2913911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defRPr/>
            </a:pPr>
            <a:r>
              <a:rPr lang="fr-FR" sz="1800">
                <a:solidFill>
                  <a:schemeClr val="accent1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Plan d’actions</a:t>
            </a:r>
            <a:endParaRPr/>
          </a:p>
          <a:p>
            <a:pPr algn="just">
              <a:lnSpc>
                <a:spcPct val="100000"/>
              </a:lnSpc>
              <a:defRPr/>
            </a:pPr>
            <a:r>
              <a:rPr lang="fr-FR" sz="1800">
                <a:solidFill>
                  <a:schemeClr val="accent1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Communication</a:t>
            </a:r>
            <a:endParaRPr/>
          </a:p>
          <a:p>
            <a:pPr algn="just">
              <a:lnSpc>
                <a:spcPct val="100000"/>
              </a:lnSpc>
              <a:defRPr/>
            </a:pPr>
            <a:r>
              <a:rPr lang="fr-FR" sz="1800">
                <a:solidFill>
                  <a:schemeClr val="accent1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Lien avec les projets en cours, etc.</a:t>
            </a:r>
          </a:p>
        </p:txBody>
      </p:sp>
      <p:sp>
        <p:nvSpPr>
          <p:cNvPr id="10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xfrm>
            <a:off x="7974041" y="6356350"/>
            <a:ext cx="4016319" cy="365125"/>
          </a:xfrm>
        </p:spPr>
        <p:txBody>
          <a:bodyPr/>
          <a:lstStyle/>
          <a:p>
            <a:pPr>
              <a:defRPr/>
            </a:pPr>
            <a:r>
              <a:rPr lang="fr-FR"/>
              <a:t>35</a:t>
            </a:r>
          </a:p>
        </p:txBody>
      </p:sp>
      <p:sp>
        <p:nvSpPr>
          <p:cNvPr id="8" name="Rectangle à coins arrondis 10">
            <a:extLst>
              <a:ext uri="{FF2B5EF4-FFF2-40B4-BE49-F238E27FC236}">
                <a16:creationId xmlns:a16="http://schemas.microsoft.com/office/drawing/2014/main" id="{9969DF33-8CD4-90FC-B176-1FB45801BED1}"/>
              </a:ext>
            </a:extLst>
          </p:cNvPr>
          <p:cNvSpPr/>
          <p:nvPr/>
        </p:nvSpPr>
        <p:spPr bwMode="auto">
          <a:xfrm>
            <a:off x="2962064" y="6048679"/>
            <a:ext cx="1745216" cy="736078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4C1A2FB6-8442-1688-D898-B8DB5CEE093A}"/>
              </a:ext>
            </a:extLst>
          </p:cNvPr>
          <p:cNvSpPr txBox="1">
            <a:spLocks/>
          </p:cNvSpPr>
          <p:nvPr/>
        </p:nvSpPr>
        <p:spPr bwMode="auto">
          <a:xfrm>
            <a:off x="3039233" y="6117480"/>
            <a:ext cx="1590878" cy="610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Tahoma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Logo de</a:t>
            </a:r>
            <a:br>
              <a:rPr lang="fr-FR" sz="1600">
                <a:solidFill>
                  <a:schemeClr val="bg1"/>
                </a:solidFill>
                <a:ea typeface="Tahoma"/>
                <a:cs typeface="Tahoma"/>
              </a:rPr>
            </a:b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l’établissement</a:t>
            </a:r>
            <a:endParaRPr lang="fr-FR" sz="1600" dirty="0">
              <a:solidFill>
                <a:schemeClr val="bg1"/>
              </a:solidFill>
              <a:ea typeface="Tahoma"/>
              <a:cs typeface="Tahoma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55FF96EB-B212-720D-7811-AFCB7A30D3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152089" y="5950150"/>
            <a:ext cx="2453907" cy="838943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Image 1" descr="BIENTRAITANCE_LOGO-01.jpg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812389" y="1417727"/>
            <a:ext cx="2567221" cy="81533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 bwMode="auto">
          <a:xfrm rot="21440181">
            <a:off x="-166255" y="-706597"/>
            <a:ext cx="12482946" cy="1676400"/>
          </a:xfrm>
          <a:prstGeom prst="rect">
            <a:avLst/>
          </a:prstGeom>
          <a:solidFill>
            <a:srgbClr val="83D2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4" name="Rectangle à coins arrondis 3"/>
          <p:cNvSpPr/>
          <p:nvPr/>
        </p:nvSpPr>
        <p:spPr bwMode="auto">
          <a:xfrm>
            <a:off x="235535" y="224682"/>
            <a:ext cx="1745216" cy="736078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5" name="Titre 1"/>
          <p:cNvSpPr txBox="1"/>
          <p:nvPr/>
        </p:nvSpPr>
        <p:spPr bwMode="auto">
          <a:xfrm>
            <a:off x="327466" y="272100"/>
            <a:ext cx="1590878" cy="61076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16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Logo de</a:t>
            </a:r>
            <a:br>
              <a:rPr lang="fr-FR" sz="1600">
                <a:solidFill>
                  <a:schemeClr val="bg1"/>
                </a:solidFill>
                <a:latin typeface="Tahoma"/>
                <a:ea typeface="Tahoma"/>
                <a:cs typeface="Tahoma"/>
              </a:rPr>
            </a:br>
            <a:r>
              <a:rPr lang="fr-FR" sz="16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l’établissement</a:t>
            </a:r>
          </a:p>
        </p:txBody>
      </p:sp>
      <p:sp>
        <p:nvSpPr>
          <p:cNvPr id="6" name="ZoneTexte 5"/>
          <p:cNvSpPr txBox="1"/>
          <p:nvPr/>
        </p:nvSpPr>
        <p:spPr bwMode="auto">
          <a:xfrm>
            <a:off x="4842296" y="2093650"/>
            <a:ext cx="2507418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fr-FR" sz="34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Discussion</a:t>
            </a:r>
          </a:p>
        </p:txBody>
      </p:sp>
      <p:sp>
        <p:nvSpPr>
          <p:cNvPr id="7" name="Sous-titre 2"/>
          <p:cNvSpPr txBox="1"/>
          <p:nvPr/>
        </p:nvSpPr>
        <p:spPr bwMode="auto">
          <a:xfrm>
            <a:off x="1865408" y="2968273"/>
            <a:ext cx="8280078" cy="2913911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defRPr/>
            </a:pPr>
            <a:r>
              <a:rPr lang="fr-FR" sz="1800" dirty="0">
                <a:solidFill>
                  <a:schemeClr val="accent1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Indiquer ici les limites perçues de l’évaluation, les leviers pour la dynamique sur la promotion de la bientraitance, etc.</a:t>
            </a:r>
          </a:p>
        </p:txBody>
      </p:sp>
      <p:sp>
        <p:nvSpPr>
          <p:cNvPr id="10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xfrm>
            <a:off x="7974041" y="6356350"/>
            <a:ext cx="4016319" cy="365125"/>
          </a:xfrm>
        </p:spPr>
        <p:txBody>
          <a:bodyPr/>
          <a:lstStyle/>
          <a:p>
            <a:pPr>
              <a:defRPr/>
            </a:pPr>
            <a:r>
              <a:rPr lang="fr-FR"/>
              <a:t>36</a:t>
            </a:r>
          </a:p>
        </p:txBody>
      </p:sp>
      <p:sp>
        <p:nvSpPr>
          <p:cNvPr id="8" name="Rectangle à coins arrondis 10">
            <a:extLst>
              <a:ext uri="{FF2B5EF4-FFF2-40B4-BE49-F238E27FC236}">
                <a16:creationId xmlns:a16="http://schemas.microsoft.com/office/drawing/2014/main" id="{3F9E87D6-776D-2D39-2789-381E8EE8ED7B}"/>
              </a:ext>
            </a:extLst>
          </p:cNvPr>
          <p:cNvSpPr/>
          <p:nvPr/>
        </p:nvSpPr>
        <p:spPr bwMode="auto">
          <a:xfrm>
            <a:off x="2962064" y="6048679"/>
            <a:ext cx="1745216" cy="736078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846E7BD9-F581-F41C-052A-42A5E1F361B1}"/>
              </a:ext>
            </a:extLst>
          </p:cNvPr>
          <p:cNvSpPr txBox="1">
            <a:spLocks/>
          </p:cNvSpPr>
          <p:nvPr/>
        </p:nvSpPr>
        <p:spPr bwMode="auto">
          <a:xfrm>
            <a:off x="3039233" y="6117480"/>
            <a:ext cx="1590878" cy="610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Tahoma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Logo de</a:t>
            </a:r>
            <a:br>
              <a:rPr lang="fr-FR" sz="1600">
                <a:solidFill>
                  <a:schemeClr val="bg1"/>
                </a:solidFill>
                <a:ea typeface="Tahoma"/>
                <a:cs typeface="Tahoma"/>
              </a:rPr>
            </a:b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l’établissement</a:t>
            </a:r>
            <a:endParaRPr lang="fr-FR" sz="1600" dirty="0">
              <a:solidFill>
                <a:schemeClr val="bg1"/>
              </a:solidFill>
              <a:ea typeface="Tahoma"/>
              <a:cs typeface="Tahoma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C8A92C44-9724-F5AD-94A4-33F65A8DCA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152089" y="5950150"/>
            <a:ext cx="2453907" cy="838943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Image 1" descr="BIENTRAITANCE_LOGO-01.jpg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3416488" y="2147466"/>
            <a:ext cx="5277134" cy="1676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 bwMode="auto">
          <a:xfrm rot="21440181">
            <a:off x="-166255" y="-706597"/>
            <a:ext cx="12482946" cy="1676400"/>
          </a:xfrm>
          <a:prstGeom prst="rect">
            <a:avLst/>
          </a:prstGeom>
          <a:solidFill>
            <a:srgbClr val="83D2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4" name="Rectangle à coins arrondis 3"/>
          <p:cNvSpPr/>
          <p:nvPr/>
        </p:nvSpPr>
        <p:spPr bwMode="auto">
          <a:xfrm>
            <a:off x="235535" y="224682"/>
            <a:ext cx="1745216" cy="736078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5" name="Titre 1"/>
          <p:cNvSpPr txBox="1"/>
          <p:nvPr/>
        </p:nvSpPr>
        <p:spPr bwMode="auto">
          <a:xfrm>
            <a:off x="327466" y="272100"/>
            <a:ext cx="1590878" cy="61076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16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Logo de</a:t>
            </a:r>
            <a:br>
              <a:rPr lang="fr-FR" sz="1600">
                <a:solidFill>
                  <a:schemeClr val="bg1"/>
                </a:solidFill>
                <a:latin typeface="Tahoma"/>
                <a:ea typeface="Tahoma"/>
                <a:cs typeface="Tahoma"/>
              </a:rPr>
            </a:br>
            <a:r>
              <a:rPr lang="fr-FR" sz="16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l’établissement</a:t>
            </a:r>
          </a:p>
        </p:txBody>
      </p:sp>
      <p:sp>
        <p:nvSpPr>
          <p:cNvPr id="6" name="ZoneTexte 5"/>
          <p:cNvSpPr txBox="1"/>
          <p:nvPr/>
        </p:nvSpPr>
        <p:spPr bwMode="auto">
          <a:xfrm>
            <a:off x="1928890" y="3871331"/>
            <a:ext cx="84979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3600" b="1">
                <a:solidFill>
                  <a:srgbClr val="7030A0"/>
                </a:solidFill>
                <a:latin typeface="Tahoma"/>
                <a:ea typeface="Tahoma"/>
                <a:cs typeface="Tahoma"/>
              </a:rPr>
              <a:t>Merci pour votre attention !</a:t>
            </a:r>
          </a:p>
        </p:txBody>
      </p:sp>
      <p:sp>
        <p:nvSpPr>
          <p:cNvPr id="8" name="Rectangle 7"/>
          <p:cNvSpPr/>
          <p:nvPr/>
        </p:nvSpPr>
        <p:spPr bwMode="auto">
          <a:xfrm rot="21440181">
            <a:off x="-166255" y="6562706"/>
            <a:ext cx="12482946" cy="1676400"/>
          </a:xfrm>
          <a:prstGeom prst="rect">
            <a:avLst/>
          </a:prstGeom>
          <a:solidFill>
            <a:srgbClr val="83D2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1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xfrm>
            <a:off x="7974041" y="6356350"/>
            <a:ext cx="4016319" cy="365125"/>
          </a:xfrm>
        </p:spPr>
        <p:txBody>
          <a:bodyPr/>
          <a:lstStyle/>
          <a:p>
            <a:pPr>
              <a:defRPr/>
            </a:pPr>
            <a:r>
              <a:rPr lang="fr-FR">
                <a:solidFill>
                  <a:schemeClr val="bg1"/>
                </a:solidFill>
              </a:rPr>
              <a:t>37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4AE2AC0B-17CA-9258-5573-747D965B45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152089" y="5841290"/>
            <a:ext cx="2453907" cy="83894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 rot="21440181">
            <a:off x="-166255" y="-706597"/>
            <a:ext cx="12482946" cy="1676400"/>
          </a:xfrm>
          <a:prstGeom prst="rect">
            <a:avLst/>
          </a:prstGeom>
          <a:solidFill>
            <a:srgbClr val="83D2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6" name="ZoneTexte 5"/>
          <p:cNvSpPr txBox="1"/>
          <p:nvPr/>
        </p:nvSpPr>
        <p:spPr bwMode="auto">
          <a:xfrm rot="21434738">
            <a:off x="254149" y="464842"/>
            <a:ext cx="66427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28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Méthodologie de mise en oeuvre</a:t>
            </a:r>
          </a:p>
        </p:txBody>
      </p:sp>
      <p:graphicFrame>
        <p:nvGraphicFramePr>
          <p:cNvPr id="7" name="Tableau 6"/>
          <p:cNvGraphicFramePr>
            <a:graphicFrameLocks noGrp="1"/>
          </p:cNvGraphicFramePr>
          <p:nvPr/>
        </p:nvGraphicFramePr>
        <p:xfrm>
          <a:off x="2351314" y="1464494"/>
          <a:ext cx="7447808" cy="4237108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37239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39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61924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fr-FR" sz="1800" b="1">
                          <a:solidFill>
                            <a:srgbClr val="468A9D"/>
                          </a:solidFill>
                          <a:latin typeface="Tahoma"/>
                          <a:ea typeface="Tahoma"/>
                          <a:cs typeface="Tahoma"/>
                        </a:rPr>
                        <a:t>Période de l’évaluation</a:t>
                      </a:r>
                    </a:p>
                  </a:txBody>
                  <a:tcPr marL="83788" marR="83788" marT="41894" marB="41894" anchor="ctr">
                    <a:solidFill>
                      <a:srgbClr val="CBF0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fr-FR" sz="1600" b="0">
                          <a:solidFill>
                            <a:srgbClr val="468A9D"/>
                          </a:solidFill>
                          <a:latin typeface="Tahoma"/>
                          <a:ea typeface="Tahoma"/>
                          <a:cs typeface="Tahoma"/>
                        </a:rPr>
                        <a:t> Du</a:t>
                      </a:r>
                      <a:r>
                        <a:rPr lang="fr-FR" sz="1600" b="0" strike="noStrike">
                          <a:solidFill>
                            <a:srgbClr val="468A9D"/>
                          </a:solidFill>
                          <a:latin typeface="Tahoma"/>
                          <a:ea typeface="Tahoma"/>
                          <a:cs typeface="Tahoma"/>
                        </a:rPr>
                        <a:t> ../../.. au ../../..</a:t>
                      </a:r>
                      <a:endParaRPr lang="fr-FR" sz="1600" b="0">
                        <a:solidFill>
                          <a:srgbClr val="468A9D"/>
                        </a:solidFill>
                        <a:latin typeface="Tahoma"/>
                        <a:ea typeface="Tahoma"/>
                        <a:cs typeface="Tahoma"/>
                      </a:endParaRPr>
                    </a:p>
                  </a:txBody>
                  <a:tcPr marL="83788" marR="83788" marT="41894" marB="41894" anchor="ctr">
                    <a:solidFill>
                      <a:srgbClr val="CBF0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4027">
                <a:tc>
                  <a:txBody>
                    <a:bodyPr/>
                    <a:lstStyle/>
                    <a:p>
                      <a:pPr marL="0" marR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fr-FR" sz="1800" b="1">
                          <a:solidFill>
                            <a:srgbClr val="468A9D"/>
                          </a:solidFill>
                          <a:latin typeface="Tahoma"/>
                          <a:ea typeface="Tahoma"/>
                          <a:cs typeface="Tahoma"/>
                        </a:rPr>
                        <a:t>Périmètre d’évaluation</a:t>
                      </a:r>
                      <a:endParaRPr/>
                    </a:p>
                  </a:txBody>
                  <a:tcPr marL="83788" marR="83788" marT="41894" marB="41894" anchor="ctr">
                    <a:solidFill>
                      <a:srgbClr val="D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fr-FR" sz="1600" b="0">
                          <a:solidFill>
                            <a:srgbClr val="468A9D"/>
                          </a:solidFill>
                          <a:latin typeface="Tahoma"/>
                          <a:ea typeface="Tahoma"/>
                          <a:cs typeface="Tahoma"/>
                        </a:rPr>
                        <a:t> Périmètre</a:t>
                      </a:r>
                      <a:endParaRPr/>
                    </a:p>
                  </a:txBody>
                  <a:tcPr marL="83788" marR="83788" marT="41894" marB="41894" anchor="ctr">
                    <a:solidFill>
                      <a:srgbClr val="DCF8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29761">
                <a:tc>
                  <a:txBody>
                    <a:bodyPr/>
                    <a:lstStyle/>
                    <a:p>
                      <a:pPr marL="0" marR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fr-FR" sz="1800" b="1">
                          <a:solidFill>
                            <a:srgbClr val="468A9D"/>
                          </a:solidFill>
                          <a:latin typeface="Tahoma"/>
                          <a:ea typeface="Tahoma"/>
                          <a:cs typeface="Tahoma"/>
                        </a:rPr>
                        <a:t>Taux de retour professionnels</a:t>
                      </a:r>
                      <a:endParaRPr/>
                    </a:p>
                  </a:txBody>
                  <a:tcPr marL="83788" marR="83788" marT="41894" marB="41894" anchor="ctr">
                    <a:solidFill>
                      <a:srgbClr val="CBF0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fr-FR" sz="1600" b="0">
                          <a:solidFill>
                            <a:srgbClr val="468A9D"/>
                          </a:solidFill>
                          <a:latin typeface="Tahoma"/>
                          <a:ea typeface="Tahoma"/>
                          <a:cs typeface="Tahoma"/>
                        </a:rPr>
                        <a:t> XX professionnels</a:t>
                      </a:r>
                      <a:endParaRPr/>
                    </a:p>
                    <a:p>
                      <a:pPr marL="0" marR="0" indent="0" algn="l" defTabSz="91440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fr-FR" sz="1600" b="0">
                          <a:solidFill>
                            <a:srgbClr val="468A9D"/>
                          </a:solidFill>
                          <a:latin typeface="Tahoma"/>
                          <a:ea typeface="Tahoma"/>
                          <a:cs typeface="Tahoma"/>
                        </a:rPr>
                        <a:t> XX médecins</a:t>
                      </a:r>
                      <a:endParaRPr/>
                    </a:p>
                    <a:p>
                      <a:pPr marL="0" marR="0" indent="0" algn="l" defTabSz="91440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fr-FR" sz="1600" b="0">
                          <a:solidFill>
                            <a:srgbClr val="468A9D"/>
                          </a:solidFill>
                          <a:latin typeface="Tahoma"/>
                          <a:ea typeface="Tahoma"/>
                          <a:cs typeface="Tahoma"/>
                        </a:rPr>
                        <a:t> XX infirmières</a:t>
                      </a:r>
                      <a:endParaRPr/>
                    </a:p>
                    <a:p>
                      <a:pPr marL="0" marR="0" indent="0" algn="l" defTabSz="91440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fr-FR" sz="1600" b="0">
                          <a:solidFill>
                            <a:srgbClr val="468A9D"/>
                          </a:solidFill>
                          <a:latin typeface="Tahoma"/>
                          <a:ea typeface="Tahoma"/>
                          <a:cs typeface="Tahoma"/>
                        </a:rPr>
                        <a:t> XX aides-soignants</a:t>
                      </a:r>
                      <a:endParaRPr/>
                    </a:p>
                    <a:p>
                      <a:pPr marL="0" marR="0" indent="0" algn="l" defTabSz="91440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fr-FR" sz="1600" b="0">
                          <a:solidFill>
                            <a:srgbClr val="468A9D"/>
                          </a:solidFill>
                          <a:latin typeface="Tahoma"/>
                          <a:ea typeface="Tahoma"/>
                          <a:cs typeface="Tahoma"/>
                        </a:rPr>
                        <a:t> XX agents de service</a:t>
                      </a:r>
                      <a:endParaRPr/>
                    </a:p>
                    <a:p>
                      <a:pPr marL="0" marR="0" indent="0" algn="l" defTabSz="91440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fr-FR" sz="1600" b="0">
                          <a:solidFill>
                            <a:srgbClr val="468A9D"/>
                          </a:solidFill>
                          <a:latin typeface="Tahoma"/>
                          <a:ea typeface="Tahoma"/>
                          <a:cs typeface="Tahoma"/>
                        </a:rPr>
                        <a:t> XX autres professionnels</a:t>
                      </a:r>
                    </a:p>
                  </a:txBody>
                  <a:tcPr marL="83788" marR="83788" marT="41894" marB="41894">
                    <a:solidFill>
                      <a:srgbClr val="CBF0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2593">
                <a:tc>
                  <a:txBody>
                    <a:bodyPr/>
                    <a:lstStyle/>
                    <a:p>
                      <a:pPr marL="0" marR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fr-FR" sz="1600" b="1">
                          <a:solidFill>
                            <a:srgbClr val="468A9D"/>
                          </a:solidFill>
                          <a:latin typeface="Tahoma"/>
                          <a:ea typeface="Tahoma"/>
                          <a:cs typeface="Tahoma"/>
                        </a:rPr>
                        <a:t>Taux de retour patients/résidents</a:t>
                      </a:r>
                    </a:p>
                  </a:txBody>
                  <a:tcPr marL="83788" marR="83788" marT="41894" marB="41894" anchor="ctr">
                    <a:solidFill>
                      <a:srgbClr val="D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fr-FR" sz="1600" b="0">
                          <a:solidFill>
                            <a:srgbClr val="468A9D"/>
                          </a:solidFill>
                          <a:latin typeface="Tahoma"/>
                          <a:ea typeface="Tahoma"/>
                          <a:cs typeface="Tahoma"/>
                        </a:rPr>
                        <a:t> XX patients/résidents</a:t>
                      </a:r>
                      <a:endParaRPr/>
                    </a:p>
                  </a:txBody>
                  <a:tcPr marL="83788" marR="83788" marT="41894" marB="41894" anchor="ctr">
                    <a:solidFill>
                      <a:srgbClr val="DCF8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Rectangle à coins arrondis 7"/>
          <p:cNvSpPr/>
          <p:nvPr/>
        </p:nvSpPr>
        <p:spPr bwMode="auto">
          <a:xfrm>
            <a:off x="7565352" y="5935666"/>
            <a:ext cx="3164890" cy="875108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9" name="Titre 1"/>
          <p:cNvSpPr txBox="1"/>
          <p:nvPr/>
        </p:nvSpPr>
        <p:spPr bwMode="auto">
          <a:xfrm>
            <a:off x="7705295" y="5968612"/>
            <a:ext cx="2885003" cy="8320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16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Renseigner chaque case du tableau.</a:t>
            </a:r>
            <a:endParaRPr/>
          </a:p>
          <a:p>
            <a:pPr algn="ctr">
              <a:defRPr/>
            </a:pPr>
            <a:r>
              <a:rPr lang="fr-FR" sz="16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Supprimer ce bloc.</a:t>
            </a:r>
          </a:p>
        </p:txBody>
      </p:sp>
      <p:sp>
        <p:nvSpPr>
          <p:cNvPr id="15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xfrm>
            <a:off x="7974041" y="6356350"/>
            <a:ext cx="4016319" cy="365125"/>
          </a:xfrm>
        </p:spPr>
        <p:txBody>
          <a:bodyPr/>
          <a:lstStyle/>
          <a:p>
            <a:pPr>
              <a:defRPr/>
            </a:pPr>
            <a:r>
              <a:rPr lang="fr-FR"/>
              <a:t>3</a:t>
            </a:r>
          </a:p>
        </p:txBody>
      </p:sp>
      <p:sp>
        <p:nvSpPr>
          <p:cNvPr id="5" name="Rectangle à coins arrondis 10">
            <a:extLst>
              <a:ext uri="{FF2B5EF4-FFF2-40B4-BE49-F238E27FC236}">
                <a16:creationId xmlns:a16="http://schemas.microsoft.com/office/drawing/2014/main" id="{2220EF63-E437-8152-4462-FEE812C620EE}"/>
              </a:ext>
            </a:extLst>
          </p:cNvPr>
          <p:cNvSpPr/>
          <p:nvPr/>
        </p:nvSpPr>
        <p:spPr bwMode="auto">
          <a:xfrm>
            <a:off x="2962064" y="6048679"/>
            <a:ext cx="1745216" cy="736078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D9724744-B60F-48E7-281A-2A2629FAC42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3039233" y="6117480"/>
            <a:ext cx="1590878" cy="610762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fr-FR" sz="1600" dirty="0">
                <a:solidFill>
                  <a:schemeClr val="bg1"/>
                </a:solidFill>
                <a:latin typeface="Tahoma"/>
                <a:ea typeface="Tahoma"/>
                <a:cs typeface="Tahoma"/>
              </a:rPr>
              <a:t>Logo de</a:t>
            </a:r>
            <a:br>
              <a:rPr lang="fr-FR" sz="1600" dirty="0">
                <a:solidFill>
                  <a:schemeClr val="bg1"/>
                </a:solidFill>
                <a:latin typeface="Tahoma"/>
                <a:ea typeface="Tahoma"/>
                <a:cs typeface="Tahoma"/>
              </a:rPr>
            </a:br>
            <a:r>
              <a:rPr lang="fr-FR" sz="1600" dirty="0">
                <a:solidFill>
                  <a:schemeClr val="bg1"/>
                </a:solidFill>
                <a:latin typeface="Tahoma"/>
                <a:ea typeface="Tahoma"/>
                <a:cs typeface="Tahoma"/>
              </a:rPr>
              <a:t>l’établissement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CB6B4530-1705-391F-06A7-6B42130955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52089" y="5950150"/>
            <a:ext cx="2453907" cy="83894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 rot="21440181">
            <a:off x="-166255" y="-706597"/>
            <a:ext cx="12482946" cy="1676400"/>
          </a:xfrm>
          <a:prstGeom prst="rect">
            <a:avLst/>
          </a:prstGeom>
          <a:solidFill>
            <a:srgbClr val="83D2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6" name="ZoneTexte 5"/>
          <p:cNvSpPr txBox="1"/>
          <p:nvPr/>
        </p:nvSpPr>
        <p:spPr bwMode="auto">
          <a:xfrm rot="21434738">
            <a:off x="190385" y="507177"/>
            <a:ext cx="59202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28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Description de la population (1)</a:t>
            </a:r>
          </a:p>
        </p:txBody>
      </p:sp>
      <p:sp>
        <p:nvSpPr>
          <p:cNvPr id="7" name="Sous-titre 2"/>
          <p:cNvSpPr txBox="1"/>
          <p:nvPr/>
        </p:nvSpPr>
        <p:spPr bwMode="auto">
          <a:xfrm>
            <a:off x="2211841" y="1638026"/>
            <a:ext cx="7842962" cy="447789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fr-FR" sz="200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Taux de complétude de l’auto-évaluation de l’établissement : </a:t>
            </a:r>
            <a:r>
              <a:rPr lang="fr-FR" sz="20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XX%</a:t>
            </a:r>
            <a:endParaRPr/>
          </a:p>
          <a:p>
            <a:pPr marL="0" indent="0">
              <a:buNone/>
              <a:defRPr/>
            </a:pPr>
            <a:endParaRPr lang="fr-FR" sz="2000" b="1">
              <a:solidFill>
                <a:schemeClr val="accent5">
                  <a:lumMod val="50000"/>
                </a:schemeClr>
              </a:solidFill>
              <a:latin typeface="Tahoma"/>
              <a:ea typeface="Tahoma"/>
              <a:cs typeface="Tahoma"/>
            </a:endParaRPr>
          </a:p>
          <a:p>
            <a:pPr>
              <a:defRPr/>
            </a:pPr>
            <a:r>
              <a:rPr lang="fr-FR" sz="20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XX</a:t>
            </a:r>
            <a:r>
              <a:rPr lang="fr-FR" sz="200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 professionnels ont répondu à l’enquête  : </a:t>
            </a:r>
            <a:endParaRPr/>
          </a:p>
          <a:p>
            <a:pPr marL="0" indent="0">
              <a:buNone/>
              <a:defRPr/>
            </a:pPr>
            <a:r>
              <a:rPr lang="fr-FR" sz="200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                      XX médecins</a:t>
            </a:r>
            <a:endParaRPr/>
          </a:p>
          <a:p>
            <a:pPr marL="0" indent="0">
              <a:buNone/>
              <a:defRPr/>
            </a:pPr>
            <a:r>
              <a:rPr lang="fr-FR" sz="200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                      XX infirmières</a:t>
            </a:r>
            <a:endParaRPr/>
          </a:p>
          <a:p>
            <a:pPr marL="0" indent="0">
              <a:buNone/>
              <a:defRPr/>
            </a:pPr>
            <a:r>
              <a:rPr lang="fr-FR" sz="200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   </a:t>
            </a:r>
            <a:r>
              <a:rPr lang="fr-FR" sz="2000">
                <a:solidFill>
                  <a:srgbClr val="4472C4">
                    <a:lumMod val="50000"/>
                  </a:srgbClr>
                </a:solidFill>
                <a:latin typeface="Tahoma"/>
                <a:ea typeface="Tahoma"/>
                <a:cs typeface="Tahoma"/>
              </a:rPr>
              <a:t>                   </a:t>
            </a:r>
            <a:r>
              <a:rPr lang="fr-FR" sz="200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XX aides-soignants</a:t>
            </a:r>
          </a:p>
          <a:p>
            <a:pPr marL="0" indent="0">
              <a:buNone/>
              <a:defRPr/>
            </a:pPr>
            <a:r>
              <a:rPr lang="fr-FR" sz="200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                      XX agents de service</a:t>
            </a:r>
            <a:endParaRPr/>
          </a:p>
          <a:p>
            <a:pPr marL="0" indent="0">
              <a:buNone/>
              <a:defRPr/>
            </a:pPr>
            <a:r>
              <a:rPr lang="fr-FR" sz="200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                      XX autres professionnels</a:t>
            </a:r>
            <a:endParaRPr lang="fr-FR" sz="1200">
              <a:solidFill>
                <a:schemeClr val="accent5">
                  <a:lumMod val="50000"/>
                </a:schemeClr>
              </a:solidFill>
              <a:latin typeface="Tahoma"/>
              <a:ea typeface="Tahoma"/>
              <a:cs typeface="Tahoma"/>
            </a:endParaRPr>
          </a:p>
          <a:p>
            <a:pPr marL="0" indent="0">
              <a:buNone/>
              <a:defRPr/>
            </a:pPr>
            <a:endParaRPr lang="fr-FR" sz="2000">
              <a:solidFill>
                <a:schemeClr val="accent5">
                  <a:lumMod val="50000"/>
                </a:schemeClr>
              </a:solidFill>
              <a:latin typeface="Tahoma"/>
              <a:ea typeface="Tahoma"/>
              <a:cs typeface="Tahoma"/>
            </a:endParaRPr>
          </a:p>
          <a:p>
            <a:pPr>
              <a:defRPr/>
            </a:pPr>
            <a:r>
              <a:rPr lang="fr-FR" sz="200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Taux de complétude du questionnaire professionnel : </a:t>
            </a:r>
            <a:r>
              <a:rPr lang="fr-FR" sz="20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XX%</a:t>
            </a:r>
          </a:p>
        </p:txBody>
      </p:sp>
      <p:sp>
        <p:nvSpPr>
          <p:cNvPr id="8" name="Rectangle à coins arrondis 7"/>
          <p:cNvSpPr/>
          <p:nvPr/>
        </p:nvSpPr>
        <p:spPr bwMode="auto">
          <a:xfrm>
            <a:off x="7936504" y="3517053"/>
            <a:ext cx="3164890" cy="894428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9" name="Titre 1"/>
          <p:cNvSpPr txBox="1"/>
          <p:nvPr/>
        </p:nvSpPr>
        <p:spPr bwMode="auto">
          <a:xfrm>
            <a:off x="8028434" y="3521605"/>
            <a:ext cx="2885003" cy="8503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16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Remplacer les « XX » par les chiffres obtenus.</a:t>
            </a:r>
            <a:endParaRPr/>
          </a:p>
          <a:p>
            <a:pPr algn="ctr">
              <a:defRPr/>
            </a:pPr>
            <a:r>
              <a:rPr lang="fr-FR" sz="16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Supprimer ce bloc.</a:t>
            </a:r>
          </a:p>
        </p:txBody>
      </p:sp>
      <p:sp>
        <p:nvSpPr>
          <p:cNvPr id="11" name="Titre 1"/>
          <p:cNvSpPr>
            <a:spLocks noGrp="1"/>
          </p:cNvSpPr>
          <p:nvPr>
            <p:ph type="title"/>
          </p:nvPr>
        </p:nvSpPr>
        <p:spPr bwMode="auto">
          <a:xfrm>
            <a:off x="211104" y="6021657"/>
            <a:ext cx="1590878" cy="610762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fr-FR" sz="16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Logo de</a:t>
            </a:r>
            <a:br>
              <a:rPr lang="fr-FR" sz="1600">
                <a:solidFill>
                  <a:schemeClr val="bg1"/>
                </a:solidFill>
                <a:latin typeface="Tahoma"/>
                <a:ea typeface="Tahoma"/>
                <a:cs typeface="Tahoma"/>
              </a:rPr>
            </a:br>
            <a:r>
              <a:rPr lang="fr-FR" sz="16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l’établissement</a:t>
            </a:r>
          </a:p>
        </p:txBody>
      </p:sp>
      <p:sp>
        <p:nvSpPr>
          <p:cNvPr id="15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xfrm>
            <a:off x="7974041" y="6356350"/>
            <a:ext cx="4016319" cy="365125"/>
          </a:xfrm>
        </p:spPr>
        <p:txBody>
          <a:bodyPr/>
          <a:lstStyle/>
          <a:p>
            <a:pPr>
              <a:defRPr/>
            </a:pPr>
            <a:r>
              <a:rPr lang="fr-FR"/>
              <a:t>4</a:t>
            </a:r>
            <a:endParaRPr/>
          </a:p>
        </p:txBody>
      </p:sp>
      <p:sp>
        <p:nvSpPr>
          <p:cNvPr id="2" name="Rectangle à coins arrondis 10">
            <a:extLst>
              <a:ext uri="{FF2B5EF4-FFF2-40B4-BE49-F238E27FC236}">
                <a16:creationId xmlns:a16="http://schemas.microsoft.com/office/drawing/2014/main" id="{9AA94679-65EF-8588-A036-1CDBFFAAA4DE}"/>
              </a:ext>
            </a:extLst>
          </p:cNvPr>
          <p:cNvSpPr/>
          <p:nvPr/>
        </p:nvSpPr>
        <p:spPr bwMode="auto">
          <a:xfrm>
            <a:off x="2962064" y="6048679"/>
            <a:ext cx="1745216" cy="736078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5AEE23C1-1197-2D63-76D3-90CA01B6E3C5}"/>
              </a:ext>
            </a:extLst>
          </p:cNvPr>
          <p:cNvSpPr txBox="1">
            <a:spLocks/>
          </p:cNvSpPr>
          <p:nvPr/>
        </p:nvSpPr>
        <p:spPr bwMode="auto">
          <a:xfrm>
            <a:off x="3039233" y="6117480"/>
            <a:ext cx="1590878" cy="610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Tahoma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Logo de</a:t>
            </a:r>
            <a:br>
              <a:rPr lang="fr-FR" sz="1600">
                <a:solidFill>
                  <a:schemeClr val="bg1"/>
                </a:solidFill>
                <a:ea typeface="Tahoma"/>
                <a:cs typeface="Tahoma"/>
              </a:rPr>
            </a:b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l’établissement</a:t>
            </a:r>
            <a:endParaRPr lang="fr-FR" sz="1600" dirty="0">
              <a:solidFill>
                <a:schemeClr val="bg1"/>
              </a:solidFill>
              <a:ea typeface="Tahoma"/>
              <a:cs typeface="Tahoma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0B1D9DD-97AB-605F-0FAE-26AF6EA5BE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52089" y="5950150"/>
            <a:ext cx="2453907" cy="83894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auto">
          <a:xfrm rot="21440181">
            <a:off x="-166255" y="-706597"/>
            <a:ext cx="12482946" cy="1676400"/>
          </a:xfrm>
          <a:prstGeom prst="rect">
            <a:avLst/>
          </a:prstGeom>
          <a:solidFill>
            <a:srgbClr val="83D2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0" name="ZoneTexte 9"/>
          <p:cNvSpPr txBox="1"/>
          <p:nvPr/>
        </p:nvSpPr>
        <p:spPr bwMode="auto">
          <a:xfrm rot="21434738">
            <a:off x="190385" y="507177"/>
            <a:ext cx="59202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28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Description de la population (2)</a:t>
            </a:r>
          </a:p>
        </p:txBody>
      </p:sp>
      <p:sp>
        <p:nvSpPr>
          <p:cNvPr id="11" name="Sous-titre 2"/>
          <p:cNvSpPr txBox="1"/>
          <p:nvPr/>
        </p:nvSpPr>
        <p:spPr bwMode="auto">
          <a:xfrm>
            <a:off x="1791239" y="1416473"/>
            <a:ext cx="8657016" cy="5498483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  <a:defRPr/>
            </a:pPr>
            <a:r>
              <a:rPr lang="fr-FR" sz="20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XX </a:t>
            </a:r>
            <a:r>
              <a:rPr lang="fr-FR" sz="200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patients/résidents ont répondu à l’enquête :</a:t>
            </a:r>
            <a:endParaRPr lang="fr-FR" sz="2000" b="1">
              <a:solidFill>
                <a:schemeClr val="accent5">
                  <a:lumMod val="50000"/>
                </a:schemeClr>
              </a:solidFill>
              <a:latin typeface="Tahoma"/>
              <a:ea typeface="Tahoma"/>
              <a:cs typeface="Tahoma"/>
            </a:endParaRPr>
          </a:p>
          <a:p>
            <a:pPr>
              <a:lnSpc>
                <a:spcPct val="100000"/>
              </a:lnSpc>
              <a:buFont typeface="Arial"/>
              <a:buChar char="•"/>
              <a:defRPr/>
            </a:pPr>
            <a:r>
              <a:rPr lang="fr-FR" sz="200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Mode de remplissage :  XX seuls    XX accompagnés par un proche</a:t>
            </a:r>
            <a:endParaRPr/>
          </a:p>
          <a:p>
            <a:pPr marL="0" indent="0">
              <a:lnSpc>
                <a:spcPct val="100000"/>
              </a:lnSpc>
              <a:buNone/>
              <a:defRPr/>
            </a:pPr>
            <a:endParaRPr lang="fr-FR" sz="600">
              <a:solidFill>
                <a:schemeClr val="accent5">
                  <a:lumMod val="50000"/>
                </a:schemeClr>
              </a:solidFill>
              <a:latin typeface="Tahoma"/>
              <a:ea typeface="Tahoma"/>
              <a:cs typeface="Tahoma"/>
            </a:endParaRPr>
          </a:p>
          <a:p>
            <a:pPr>
              <a:lnSpc>
                <a:spcPct val="100000"/>
              </a:lnSpc>
              <a:buFont typeface="Arial"/>
              <a:buChar char="•"/>
              <a:defRPr/>
            </a:pPr>
            <a:r>
              <a:rPr lang="fr-FR" sz="200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Sexe :                         XX hommes    XX femmes</a:t>
            </a:r>
            <a:endParaRPr/>
          </a:p>
          <a:p>
            <a:pPr marL="0" indent="0">
              <a:lnSpc>
                <a:spcPct val="100000"/>
              </a:lnSpc>
              <a:buNone/>
              <a:defRPr/>
            </a:pPr>
            <a:endParaRPr lang="fr-FR" sz="600">
              <a:solidFill>
                <a:schemeClr val="accent5">
                  <a:lumMod val="50000"/>
                </a:schemeClr>
              </a:solidFill>
              <a:latin typeface="Tahoma"/>
              <a:ea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/>
              <a:buChar char="•"/>
              <a:defRPr/>
            </a:pPr>
            <a:r>
              <a:rPr lang="fr-FR" sz="200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Tranche âge :              </a:t>
            </a:r>
            <a:r>
              <a:rPr lang="fr-FR" sz="2000">
                <a:solidFill>
                  <a:srgbClr val="4472C4">
                    <a:lumMod val="50000"/>
                  </a:srgbClr>
                </a:solidFill>
                <a:latin typeface="Tahoma"/>
                <a:ea typeface="Tahoma"/>
                <a:cs typeface="Tahoma"/>
              </a:rPr>
              <a:t>XX entre 15 et 29 ans</a:t>
            </a:r>
            <a:endParaRPr/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fr-FR" sz="2000">
                <a:solidFill>
                  <a:srgbClr val="4472C4">
                    <a:lumMod val="50000"/>
                  </a:srgbClr>
                </a:solidFill>
                <a:latin typeface="Tahoma"/>
                <a:ea typeface="Tahoma"/>
                <a:cs typeface="Tahoma"/>
              </a:rPr>
              <a:t>	                         XX entre 30 et 44 ans</a:t>
            </a:r>
            <a:endParaRPr/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fr-FR" sz="2000">
                <a:solidFill>
                  <a:srgbClr val="4472C4">
                    <a:lumMod val="50000"/>
                  </a:srgbClr>
                </a:solidFill>
                <a:latin typeface="Tahoma"/>
                <a:ea typeface="Tahoma"/>
                <a:cs typeface="Tahoma"/>
              </a:rPr>
              <a:t>	                         XX entre 45 et 64 ans</a:t>
            </a:r>
            <a:endParaRPr/>
          </a:p>
          <a:p>
            <a:pPr marL="0" lv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fr-FR" sz="2000">
                <a:solidFill>
                  <a:srgbClr val="4472C4">
                    <a:lumMod val="50000"/>
                  </a:srgbClr>
                </a:solidFill>
                <a:latin typeface="Tahoma"/>
                <a:ea typeface="Tahoma"/>
                <a:cs typeface="Tahoma"/>
              </a:rPr>
              <a:t>	                         XX entre 65 et 74 ans</a:t>
            </a:r>
            <a:endParaRPr/>
          </a:p>
          <a:p>
            <a:pPr marL="0" lv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fr-FR" sz="2000">
                <a:solidFill>
                  <a:srgbClr val="4472C4">
                    <a:lumMod val="50000"/>
                  </a:srgbClr>
                </a:solidFill>
                <a:latin typeface="Tahoma"/>
                <a:ea typeface="Tahoma"/>
                <a:cs typeface="Tahoma"/>
              </a:rPr>
              <a:t>			  XX entre 75 et 84 ans</a:t>
            </a:r>
            <a:endParaRPr/>
          </a:p>
          <a:p>
            <a:pPr marL="0" lv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fr-FR" sz="2000">
                <a:solidFill>
                  <a:srgbClr val="4472C4">
                    <a:lumMod val="50000"/>
                  </a:srgbClr>
                </a:solidFill>
                <a:latin typeface="Tahoma"/>
                <a:ea typeface="Tahoma"/>
                <a:cs typeface="Tahoma"/>
              </a:rPr>
              <a:t>			  XX 85 ans et plus</a:t>
            </a:r>
            <a:endParaRPr lang="fr-FR" sz="2000">
              <a:solidFill>
                <a:schemeClr val="accent5">
                  <a:lumMod val="50000"/>
                </a:schemeClr>
              </a:solidFill>
              <a:latin typeface="Tahoma"/>
              <a:ea typeface="Tahoma"/>
              <a:cs typeface="Tahom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fr-FR" sz="200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Taux de complétude du questionnaire patients/résidents : </a:t>
            </a:r>
            <a:r>
              <a:rPr lang="fr-FR" sz="20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XX%</a:t>
            </a:r>
          </a:p>
        </p:txBody>
      </p:sp>
      <p:sp>
        <p:nvSpPr>
          <p:cNvPr id="12" name="Rectangle à coins arrondis 11"/>
          <p:cNvSpPr/>
          <p:nvPr/>
        </p:nvSpPr>
        <p:spPr bwMode="auto">
          <a:xfrm>
            <a:off x="8332744" y="3216914"/>
            <a:ext cx="3164890" cy="1281295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3" name="Titre 1"/>
          <p:cNvSpPr txBox="1"/>
          <p:nvPr/>
        </p:nvSpPr>
        <p:spPr bwMode="auto">
          <a:xfrm>
            <a:off x="8472687" y="3263201"/>
            <a:ext cx="2885003" cy="11887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16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Remplacer les « XX » par les chiffres obtenus.</a:t>
            </a:r>
            <a:endParaRPr/>
          </a:p>
          <a:p>
            <a:pPr algn="ctr">
              <a:defRPr/>
            </a:pPr>
            <a:r>
              <a:rPr lang="fr-FR" sz="16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Supprimer les deux premières tranches d’âge si EHPAD</a:t>
            </a:r>
            <a:endParaRPr/>
          </a:p>
          <a:p>
            <a:pPr algn="ctr">
              <a:defRPr/>
            </a:pPr>
            <a:r>
              <a:rPr lang="fr-FR" sz="16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Supprimer ce bloc.</a:t>
            </a:r>
          </a:p>
        </p:txBody>
      </p:sp>
      <p:sp>
        <p:nvSpPr>
          <p:cNvPr id="15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xfrm>
            <a:off x="7974041" y="6356350"/>
            <a:ext cx="4016319" cy="365125"/>
          </a:xfrm>
        </p:spPr>
        <p:txBody>
          <a:bodyPr/>
          <a:lstStyle/>
          <a:p>
            <a:pPr>
              <a:defRPr/>
            </a:pPr>
            <a:r>
              <a:rPr lang="fr-FR"/>
              <a:t>5</a:t>
            </a:r>
            <a:endParaRPr/>
          </a:p>
        </p:txBody>
      </p:sp>
      <p:sp>
        <p:nvSpPr>
          <p:cNvPr id="4" name="Rectangle à coins arrondis 10">
            <a:extLst>
              <a:ext uri="{FF2B5EF4-FFF2-40B4-BE49-F238E27FC236}">
                <a16:creationId xmlns:a16="http://schemas.microsoft.com/office/drawing/2014/main" id="{E607BB45-711E-F25A-779F-9E8B7502830D}"/>
              </a:ext>
            </a:extLst>
          </p:cNvPr>
          <p:cNvSpPr/>
          <p:nvPr/>
        </p:nvSpPr>
        <p:spPr bwMode="auto">
          <a:xfrm>
            <a:off x="2962064" y="6048679"/>
            <a:ext cx="1745216" cy="736078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CED2A5F5-5FA8-A278-4090-DF9C32F3827C}"/>
              </a:ext>
            </a:extLst>
          </p:cNvPr>
          <p:cNvSpPr txBox="1">
            <a:spLocks/>
          </p:cNvSpPr>
          <p:nvPr/>
        </p:nvSpPr>
        <p:spPr bwMode="auto">
          <a:xfrm>
            <a:off x="3039233" y="6117480"/>
            <a:ext cx="1590878" cy="610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Tahoma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Logo de</a:t>
            </a:r>
            <a:br>
              <a:rPr lang="fr-FR" sz="1600">
                <a:solidFill>
                  <a:schemeClr val="bg1"/>
                </a:solidFill>
                <a:ea typeface="Tahoma"/>
                <a:cs typeface="Tahoma"/>
              </a:rPr>
            </a:b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l’établissement</a:t>
            </a:r>
            <a:endParaRPr lang="fr-FR" sz="1600" dirty="0">
              <a:solidFill>
                <a:schemeClr val="bg1"/>
              </a:solidFill>
              <a:ea typeface="Tahoma"/>
              <a:cs typeface="Tahoma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63C6FEC-646D-84B0-A9EE-681ADEFC70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52089" y="5950150"/>
            <a:ext cx="2453907" cy="83894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 rot="21440181">
            <a:off x="-166255" y="-706597"/>
            <a:ext cx="12482946" cy="1676400"/>
          </a:xfrm>
          <a:prstGeom prst="rect">
            <a:avLst/>
          </a:prstGeom>
          <a:solidFill>
            <a:srgbClr val="83D2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1" name="Rectangle à coins arrondis 10"/>
          <p:cNvSpPr/>
          <p:nvPr/>
        </p:nvSpPr>
        <p:spPr bwMode="auto">
          <a:xfrm>
            <a:off x="4696631" y="3180793"/>
            <a:ext cx="1568235" cy="518340"/>
          </a:xfrm>
          <a:prstGeom prst="roundRect">
            <a:avLst>
              <a:gd name="adj" fmla="val 16667"/>
            </a:avLst>
          </a:prstGeom>
          <a:solidFill>
            <a:srgbClr val="D5CD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fr-FR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Organisation</a:t>
            </a:r>
          </a:p>
        </p:txBody>
      </p:sp>
      <p:sp>
        <p:nvSpPr>
          <p:cNvPr id="12" name="Rectangle à coins arrondis 11"/>
          <p:cNvSpPr/>
          <p:nvPr/>
        </p:nvSpPr>
        <p:spPr bwMode="auto">
          <a:xfrm>
            <a:off x="7042365" y="3177487"/>
            <a:ext cx="1568235" cy="518340"/>
          </a:xfrm>
          <a:prstGeom prst="roundRect">
            <a:avLst>
              <a:gd name="adj" fmla="val 16667"/>
            </a:avLst>
          </a:prstGeom>
          <a:solidFill>
            <a:srgbClr val="A7DA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fr-FR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Information</a:t>
            </a:r>
            <a:endParaRPr/>
          </a:p>
        </p:txBody>
      </p:sp>
      <p:sp>
        <p:nvSpPr>
          <p:cNvPr id="10" name="Rectangle à coins arrondis 9"/>
          <p:cNvSpPr/>
          <p:nvPr/>
        </p:nvSpPr>
        <p:spPr bwMode="auto">
          <a:xfrm>
            <a:off x="2371620" y="3182657"/>
            <a:ext cx="1568235" cy="516476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fr-FR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Respect</a:t>
            </a:r>
          </a:p>
        </p:txBody>
      </p:sp>
      <p:sp>
        <p:nvSpPr>
          <p:cNvPr id="9" name="Rectangle à coins arrondis 8"/>
          <p:cNvSpPr/>
          <p:nvPr/>
        </p:nvSpPr>
        <p:spPr bwMode="auto">
          <a:xfrm>
            <a:off x="5691082" y="2003203"/>
            <a:ext cx="4924532" cy="581403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8" name="Rectangle à coins arrondis 7"/>
          <p:cNvSpPr/>
          <p:nvPr/>
        </p:nvSpPr>
        <p:spPr bwMode="auto">
          <a:xfrm>
            <a:off x="1246085" y="2003203"/>
            <a:ext cx="4290799" cy="581403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7" name="Sous-titre 2"/>
          <p:cNvSpPr txBox="1"/>
          <p:nvPr/>
        </p:nvSpPr>
        <p:spPr bwMode="auto">
          <a:xfrm>
            <a:off x="939455" y="1614554"/>
            <a:ext cx="10501099" cy="66040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80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A partir des indicateurs d'approche managériale </a:t>
            </a:r>
          </a:p>
          <a:p>
            <a:pPr marL="0" indent="0">
              <a:buNone/>
              <a:defRPr/>
            </a:pPr>
            <a:endParaRPr lang="fr-FR" sz="1800">
              <a:solidFill>
                <a:schemeClr val="accent5">
                  <a:lumMod val="50000"/>
                </a:schemeClr>
              </a:solidFill>
              <a:latin typeface="Tahoma"/>
              <a:ea typeface="Tahoma"/>
              <a:cs typeface="Tahoma"/>
            </a:endParaRPr>
          </a:p>
          <a:p>
            <a:pPr marL="0" indent="0">
              <a:buNone/>
              <a:defRPr/>
            </a:pPr>
            <a:r>
              <a:rPr lang="fr-FR" sz="180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	</a:t>
            </a:r>
            <a:endParaRPr/>
          </a:p>
          <a:p>
            <a:pPr>
              <a:defRPr/>
            </a:pPr>
            <a:r>
              <a:rPr lang="fr-FR" sz="180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A partir des indicateurs de perception de la bientraitance par les professionnels </a:t>
            </a:r>
            <a:endParaRPr lang="fr-FR" sz="1400">
              <a:solidFill>
                <a:schemeClr val="accent5">
                  <a:lumMod val="50000"/>
                </a:schemeClr>
              </a:solidFill>
              <a:latin typeface="Tahoma"/>
              <a:ea typeface="Tahoma"/>
              <a:cs typeface="Tahoma"/>
            </a:endParaRPr>
          </a:p>
          <a:p>
            <a:pPr>
              <a:defRPr/>
            </a:pPr>
            <a:endParaRPr lang="fr-FR" sz="800">
              <a:solidFill>
                <a:schemeClr val="accent5">
                  <a:lumMod val="50000"/>
                </a:schemeClr>
              </a:solidFill>
              <a:latin typeface="Tahoma"/>
              <a:ea typeface="Tahoma"/>
              <a:cs typeface="Tahoma"/>
            </a:endParaRPr>
          </a:p>
          <a:p>
            <a:pPr marL="0" indent="0">
              <a:buNone/>
              <a:defRPr/>
            </a:pPr>
            <a:r>
              <a:rPr lang="fr-FR" sz="180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                        </a:t>
            </a:r>
            <a:endParaRPr/>
          </a:p>
          <a:p>
            <a:pPr>
              <a:defRPr/>
            </a:pPr>
            <a:r>
              <a:rPr lang="fr-FR" sz="180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A partir de l'indicateur de perception de la bientraitance par les patients/résidents </a:t>
            </a:r>
            <a:endParaRPr/>
          </a:p>
          <a:p>
            <a:pPr>
              <a:defRPr/>
            </a:pPr>
            <a:endParaRPr lang="fr-FR" sz="1800">
              <a:solidFill>
                <a:schemeClr val="accent5">
                  <a:lumMod val="50000"/>
                </a:schemeClr>
              </a:solidFill>
              <a:latin typeface="Tahoma"/>
              <a:ea typeface="Tahoma"/>
              <a:cs typeface="Tahoma"/>
            </a:endParaRPr>
          </a:p>
          <a:p>
            <a:pPr marL="0" indent="0">
              <a:buNone/>
              <a:defRPr/>
            </a:pPr>
            <a:endParaRPr lang="fr-FR" sz="1800">
              <a:solidFill>
                <a:schemeClr val="accent5">
                  <a:lumMod val="50000"/>
                </a:schemeClr>
              </a:solidFill>
              <a:latin typeface="Tahoma"/>
              <a:ea typeface="Tahoma"/>
              <a:cs typeface="Tahoma"/>
            </a:endParaRPr>
          </a:p>
          <a:p>
            <a:pPr>
              <a:defRPr/>
            </a:pPr>
            <a:r>
              <a:rPr lang="fr-FR" sz="180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En croisant les données d'auto-évaluation, des questionnaires destinés aux professionnels et aux patients/résidents </a:t>
            </a:r>
            <a:endParaRPr/>
          </a:p>
        </p:txBody>
      </p:sp>
      <p:sp>
        <p:nvSpPr>
          <p:cNvPr id="6" name="ZoneTexte 5"/>
          <p:cNvSpPr txBox="1"/>
          <p:nvPr/>
        </p:nvSpPr>
        <p:spPr bwMode="auto">
          <a:xfrm rot="21434738">
            <a:off x="179272" y="464842"/>
            <a:ext cx="69044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28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Modalités de restitution des résultats</a:t>
            </a:r>
          </a:p>
        </p:txBody>
      </p:sp>
      <p:sp>
        <p:nvSpPr>
          <p:cNvPr id="14" name="Rectangle à coins arrondis 13"/>
          <p:cNvSpPr/>
          <p:nvPr/>
        </p:nvSpPr>
        <p:spPr bwMode="auto">
          <a:xfrm>
            <a:off x="6485233" y="6030937"/>
            <a:ext cx="4250734" cy="690538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5" name="Titre 1"/>
          <p:cNvSpPr txBox="1"/>
          <p:nvPr/>
        </p:nvSpPr>
        <p:spPr bwMode="auto">
          <a:xfrm>
            <a:off x="6531198" y="6035490"/>
            <a:ext cx="4158804" cy="6859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14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Choisir entre « patients » et « résidents ».</a:t>
            </a:r>
            <a:endParaRPr/>
          </a:p>
          <a:p>
            <a:pPr algn="ctr">
              <a:defRPr/>
            </a:pPr>
            <a:r>
              <a:rPr lang="fr-FR" sz="1400">
                <a:solidFill>
                  <a:schemeClr val="bg1"/>
                </a:solidFill>
                <a:latin typeface="Tahoma"/>
                <a:ea typeface="Tahoma"/>
                <a:cs typeface="Tahoma"/>
              </a:rPr>
              <a:t>Supprimer ce bloc.</a:t>
            </a:r>
          </a:p>
        </p:txBody>
      </p:sp>
      <p:sp>
        <p:nvSpPr>
          <p:cNvPr id="3" name="ZoneTexte 2"/>
          <p:cNvSpPr txBox="1"/>
          <p:nvPr/>
        </p:nvSpPr>
        <p:spPr bwMode="auto">
          <a:xfrm>
            <a:off x="6328246" y="1938276"/>
            <a:ext cx="38095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fr-FR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Centrée sur </a:t>
            </a:r>
            <a:endParaRPr/>
          </a:p>
          <a:p>
            <a:pPr algn="ctr">
              <a:defRPr/>
            </a:pPr>
            <a:r>
              <a:rPr lang="fr-FR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le management et les organisations</a:t>
            </a:r>
            <a:endParaRPr/>
          </a:p>
        </p:txBody>
      </p:sp>
      <p:sp>
        <p:nvSpPr>
          <p:cNvPr id="5" name="ZoneTexte 4"/>
          <p:cNvSpPr txBox="1"/>
          <p:nvPr/>
        </p:nvSpPr>
        <p:spPr bwMode="auto">
          <a:xfrm>
            <a:off x="1452880" y="1942244"/>
            <a:ext cx="382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 Centrée sur </a:t>
            </a:r>
            <a:endParaRPr/>
          </a:p>
          <a:p>
            <a:pPr algn="ctr">
              <a:defRPr/>
            </a:pPr>
            <a:r>
              <a:rPr lang="fr-FR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les pratiques professionnelles </a:t>
            </a:r>
            <a:endParaRPr lang="fr-FR"/>
          </a:p>
        </p:txBody>
      </p:sp>
      <p:sp>
        <p:nvSpPr>
          <p:cNvPr id="13" name="Rectangle à coins arrondis 12"/>
          <p:cNvSpPr/>
          <p:nvPr/>
        </p:nvSpPr>
        <p:spPr bwMode="auto">
          <a:xfrm>
            <a:off x="3948697" y="4118919"/>
            <a:ext cx="3176373" cy="704990"/>
          </a:xfrm>
          <a:prstGeom prst="roundRect">
            <a:avLst>
              <a:gd name="adj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fr-FR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Expérience du patient/résident</a:t>
            </a:r>
            <a:endParaRPr/>
          </a:p>
        </p:txBody>
      </p:sp>
      <p:sp>
        <p:nvSpPr>
          <p:cNvPr id="22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xfrm>
            <a:off x="7974041" y="6356350"/>
            <a:ext cx="4016319" cy="365125"/>
          </a:xfrm>
        </p:spPr>
        <p:txBody>
          <a:bodyPr/>
          <a:lstStyle/>
          <a:p>
            <a:pPr>
              <a:defRPr/>
            </a:pPr>
            <a:r>
              <a:rPr lang="fr-FR"/>
              <a:t>6</a:t>
            </a:r>
            <a:endParaRPr/>
          </a:p>
        </p:txBody>
      </p:sp>
      <p:sp>
        <p:nvSpPr>
          <p:cNvPr id="18" name="Rectangle à coins arrondis 10">
            <a:extLst>
              <a:ext uri="{FF2B5EF4-FFF2-40B4-BE49-F238E27FC236}">
                <a16:creationId xmlns:a16="http://schemas.microsoft.com/office/drawing/2014/main" id="{45070942-2E6D-04DD-8DA0-0404C7AA087F}"/>
              </a:ext>
            </a:extLst>
          </p:cNvPr>
          <p:cNvSpPr/>
          <p:nvPr/>
        </p:nvSpPr>
        <p:spPr bwMode="auto">
          <a:xfrm>
            <a:off x="2962064" y="6048679"/>
            <a:ext cx="1745216" cy="736078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9" name="Titre 1">
            <a:extLst>
              <a:ext uri="{FF2B5EF4-FFF2-40B4-BE49-F238E27FC236}">
                <a16:creationId xmlns:a16="http://schemas.microsoft.com/office/drawing/2014/main" id="{DBA0115A-5340-41CD-531A-B516F9E9929E}"/>
              </a:ext>
            </a:extLst>
          </p:cNvPr>
          <p:cNvSpPr txBox="1">
            <a:spLocks/>
          </p:cNvSpPr>
          <p:nvPr/>
        </p:nvSpPr>
        <p:spPr bwMode="auto">
          <a:xfrm>
            <a:off x="3039233" y="6117480"/>
            <a:ext cx="1590878" cy="610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Tahoma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Logo de</a:t>
            </a:r>
            <a:br>
              <a:rPr lang="fr-FR" sz="1600">
                <a:solidFill>
                  <a:schemeClr val="bg1"/>
                </a:solidFill>
                <a:ea typeface="Tahoma"/>
                <a:cs typeface="Tahoma"/>
              </a:rPr>
            </a:b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l’établissement</a:t>
            </a:r>
            <a:endParaRPr lang="fr-FR" sz="1600" dirty="0">
              <a:solidFill>
                <a:schemeClr val="bg1"/>
              </a:solidFill>
              <a:ea typeface="Tahoma"/>
              <a:cs typeface="Tahoma"/>
            </a:endParaRP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8FBBD910-C249-E1D8-E4BF-FBB31CC4DF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52089" y="5950150"/>
            <a:ext cx="2453907" cy="83894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Sous-titre 2"/>
          <p:cNvSpPr txBox="1"/>
          <p:nvPr/>
        </p:nvSpPr>
        <p:spPr bwMode="auto">
          <a:xfrm>
            <a:off x="1914633" y="1820872"/>
            <a:ext cx="8419887" cy="477564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  <a:defRPr/>
            </a:pPr>
            <a:r>
              <a:rPr lang="fr-FR" sz="180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Tous les résultats et les indicateurs sont exprimés sur 100.</a:t>
            </a:r>
            <a:endParaRPr/>
          </a:p>
          <a:p>
            <a:pPr>
              <a:lnSpc>
                <a:spcPct val="150000"/>
              </a:lnSpc>
              <a:defRPr/>
            </a:pPr>
            <a:r>
              <a:rPr lang="fr-FR" sz="180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Code couleur pour les indicateurs : </a:t>
            </a:r>
            <a:r>
              <a:rPr lang="fr-FR" sz="1800">
                <a:solidFill>
                  <a:schemeClr val="accent6">
                    <a:lumMod val="75000"/>
                  </a:schemeClr>
                </a:solidFill>
                <a:latin typeface="Tahoma"/>
                <a:ea typeface="Tahoma"/>
                <a:cs typeface="Tahoma"/>
              </a:rPr>
              <a:t>≥ 80%   </a:t>
            </a:r>
            <a:r>
              <a:rPr lang="fr-FR" sz="1800">
                <a:solidFill>
                  <a:schemeClr val="accent2"/>
                </a:solidFill>
                <a:latin typeface="Tahoma"/>
                <a:ea typeface="Tahoma"/>
                <a:cs typeface="Tahoma"/>
              </a:rPr>
              <a:t>entre 60 et 80%   </a:t>
            </a:r>
            <a:r>
              <a:rPr lang="fr-FR" sz="1800">
                <a:solidFill>
                  <a:srgbClr val="FF0000"/>
                </a:solidFill>
                <a:latin typeface="Tahoma"/>
                <a:ea typeface="Tahoma"/>
                <a:cs typeface="Tahoma"/>
              </a:rPr>
              <a:t>&lt; 60%</a:t>
            </a:r>
            <a:endParaRPr/>
          </a:p>
          <a:p>
            <a:pPr>
              <a:lnSpc>
                <a:spcPct val="150000"/>
              </a:lnSpc>
              <a:defRPr/>
            </a:pPr>
            <a:r>
              <a:rPr lang="fr-FR" sz="180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Code couleur pour les taux de réponses positives (Toujours/Très souvent) :</a:t>
            </a:r>
            <a:endParaRPr/>
          </a:p>
          <a:p>
            <a:pPr marL="0" indent="0">
              <a:lnSpc>
                <a:spcPct val="100000"/>
              </a:lnSpc>
              <a:buNone/>
              <a:defRPr/>
            </a:pPr>
            <a:r>
              <a:rPr lang="fr-FR" sz="180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    </a:t>
            </a:r>
            <a:r>
              <a:rPr lang="fr-FR" sz="1800">
                <a:solidFill>
                  <a:schemeClr val="accent6">
                    <a:lumMod val="75000"/>
                  </a:schemeClr>
                </a:solidFill>
                <a:latin typeface="Tahoma"/>
                <a:ea typeface="Tahoma"/>
                <a:cs typeface="Tahoma"/>
              </a:rPr>
              <a:t>≥ 80%   </a:t>
            </a:r>
            <a:r>
              <a:rPr lang="fr-FR" sz="1800">
                <a:solidFill>
                  <a:schemeClr val="accent2"/>
                </a:solidFill>
                <a:latin typeface="Tahoma"/>
                <a:ea typeface="Tahoma"/>
                <a:cs typeface="Tahoma"/>
              </a:rPr>
              <a:t>entre 60 et 80%  </a:t>
            </a:r>
            <a:r>
              <a:rPr lang="fr-FR" sz="1800">
                <a:solidFill>
                  <a:srgbClr val="FF0000"/>
                </a:solidFill>
                <a:latin typeface="Tahoma"/>
                <a:ea typeface="Tahoma"/>
                <a:cs typeface="Tahoma"/>
              </a:rPr>
              <a:t>&lt; 60%</a:t>
            </a:r>
            <a:endParaRPr/>
          </a:p>
          <a:p>
            <a:pPr>
              <a:lnSpc>
                <a:spcPct val="150000"/>
              </a:lnSpc>
              <a:defRPr/>
            </a:pPr>
            <a:r>
              <a:rPr lang="fr-FR" sz="180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Code couleur pour les taux de réponses négatives (Rarement/Jamais) : </a:t>
            </a:r>
            <a:r>
              <a:rPr lang="fr-FR" sz="1800">
                <a:solidFill>
                  <a:srgbClr val="FF0000"/>
                </a:solidFill>
                <a:latin typeface="Tahoma"/>
                <a:ea typeface="Tahoma"/>
                <a:cs typeface="Tahoma"/>
              </a:rPr>
              <a:t>≥ 10%</a:t>
            </a:r>
            <a:endParaRPr/>
          </a:p>
          <a:p>
            <a:pPr>
              <a:lnSpc>
                <a:spcPct val="150000"/>
              </a:lnSpc>
              <a:defRPr/>
            </a:pPr>
            <a:r>
              <a:rPr lang="fr-FR" sz="180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Code couleur pour les réponses de l'auto-évaluation établissement :</a:t>
            </a:r>
            <a:endParaRPr/>
          </a:p>
          <a:p>
            <a:pPr marL="0" indent="0">
              <a:lnSpc>
                <a:spcPct val="100000"/>
              </a:lnSpc>
              <a:buNone/>
              <a:defRPr/>
            </a:pPr>
            <a:r>
              <a:rPr lang="fr-FR" sz="180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    </a:t>
            </a:r>
            <a:r>
              <a:rPr lang="fr-FR" sz="1800">
                <a:solidFill>
                  <a:schemeClr val="accent6"/>
                </a:solidFill>
                <a:latin typeface="Tahoma"/>
                <a:ea typeface="Tahoma"/>
                <a:cs typeface="Tahoma"/>
              </a:rPr>
              <a:t>Oui  </a:t>
            </a:r>
            <a:r>
              <a:rPr lang="fr-FR" sz="180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 </a:t>
            </a:r>
            <a:r>
              <a:rPr lang="fr-FR" sz="1800">
                <a:solidFill>
                  <a:schemeClr val="accent2"/>
                </a:solidFill>
                <a:latin typeface="Tahoma"/>
                <a:ea typeface="Tahoma"/>
                <a:cs typeface="Tahoma"/>
              </a:rPr>
              <a:t>En grande partie   </a:t>
            </a:r>
            <a:r>
              <a:rPr lang="fr-FR" sz="1800">
                <a:solidFill>
                  <a:schemeClr val="accent4"/>
                </a:solidFill>
                <a:latin typeface="Tahoma"/>
                <a:ea typeface="Tahoma"/>
                <a:cs typeface="Tahoma"/>
              </a:rPr>
              <a:t>Partiellement</a:t>
            </a:r>
            <a:r>
              <a:rPr lang="fr-FR" sz="180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   </a:t>
            </a:r>
            <a:r>
              <a:rPr lang="fr-FR" sz="1800">
                <a:solidFill>
                  <a:srgbClr val="FF0000"/>
                </a:solidFill>
                <a:latin typeface="Tahoma"/>
                <a:ea typeface="Tahoma"/>
                <a:cs typeface="Tahoma"/>
              </a:rPr>
              <a:t>Non</a:t>
            </a:r>
          </a:p>
        </p:txBody>
      </p:sp>
      <p:sp>
        <p:nvSpPr>
          <p:cNvPr id="11" name="Rectangle 10"/>
          <p:cNvSpPr/>
          <p:nvPr/>
        </p:nvSpPr>
        <p:spPr bwMode="auto">
          <a:xfrm rot="21440181">
            <a:off x="-166255" y="-706597"/>
            <a:ext cx="12482946" cy="1676400"/>
          </a:xfrm>
          <a:prstGeom prst="rect">
            <a:avLst/>
          </a:prstGeom>
          <a:solidFill>
            <a:srgbClr val="83D2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2" name="ZoneTexte 11"/>
          <p:cNvSpPr txBox="1"/>
          <p:nvPr/>
        </p:nvSpPr>
        <p:spPr bwMode="auto">
          <a:xfrm rot="21434738">
            <a:off x="179272" y="464842"/>
            <a:ext cx="69044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28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Modalités de restitution des résultats</a:t>
            </a:r>
          </a:p>
        </p:txBody>
      </p:sp>
      <p:sp>
        <p:nvSpPr>
          <p:cNvPr id="14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xfrm>
            <a:off x="7974041" y="6356350"/>
            <a:ext cx="4016319" cy="365125"/>
          </a:xfrm>
        </p:spPr>
        <p:txBody>
          <a:bodyPr/>
          <a:lstStyle/>
          <a:p>
            <a:pPr>
              <a:defRPr/>
            </a:pPr>
            <a:r>
              <a:rPr lang="fr-FR"/>
              <a:t>7</a:t>
            </a:r>
          </a:p>
        </p:txBody>
      </p:sp>
      <p:sp>
        <p:nvSpPr>
          <p:cNvPr id="4" name="Rectangle à coins arrondis 10">
            <a:extLst>
              <a:ext uri="{FF2B5EF4-FFF2-40B4-BE49-F238E27FC236}">
                <a16:creationId xmlns:a16="http://schemas.microsoft.com/office/drawing/2014/main" id="{00987B55-6165-87AD-FF63-C141852BCFB6}"/>
              </a:ext>
            </a:extLst>
          </p:cNvPr>
          <p:cNvSpPr/>
          <p:nvPr/>
        </p:nvSpPr>
        <p:spPr bwMode="auto">
          <a:xfrm>
            <a:off x="2962064" y="6048679"/>
            <a:ext cx="1745216" cy="736078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432F9F10-481F-B993-22D2-2371BACCBDB0}"/>
              </a:ext>
            </a:extLst>
          </p:cNvPr>
          <p:cNvSpPr txBox="1">
            <a:spLocks/>
          </p:cNvSpPr>
          <p:nvPr/>
        </p:nvSpPr>
        <p:spPr bwMode="auto">
          <a:xfrm>
            <a:off x="3039233" y="6117480"/>
            <a:ext cx="1590878" cy="610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Tahoma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Logo de</a:t>
            </a:r>
            <a:br>
              <a:rPr lang="fr-FR" sz="1600">
                <a:solidFill>
                  <a:schemeClr val="bg1"/>
                </a:solidFill>
                <a:ea typeface="Tahoma"/>
                <a:cs typeface="Tahoma"/>
              </a:rPr>
            </a:b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l’établissement</a:t>
            </a:r>
            <a:endParaRPr lang="fr-FR" sz="1600" dirty="0">
              <a:solidFill>
                <a:schemeClr val="bg1"/>
              </a:solidFill>
              <a:ea typeface="Tahoma"/>
              <a:cs typeface="Tahoma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934F4EB-0EC8-3322-55D7-77BE22515B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52089" y="5950150"/>
            <a:ext cx="2453907" cy="83894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7879785"/>
              </p:ext>
            </p:extLst>
          </p:nvPr>
        </p:nvGraphicFramePr>
        <p:xfrm>
          <a:off x="2797175" y="2079635"/>
          <a:ext cx="6597650" cy="361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oleObj" r:id="rId3" imgW="6596380" imgH="3620770" progId="Excel.Chart.8">
                  <p:embed/>
                </p:oleObj>
              </mc:Choice>
              <mc:Fallback>
                <p:oleObj name="oleObj" r:id="rId3" imgW="6596380" imgH="3620770" progId="Excel.Chart.8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4"/>
                      <a:stretch/>
                    </p:blipFill>
                    <p:spPr bwMode="auto">
                      <a:xfrm>
                        <a:off x="2797175" y="2079635"/>
                        <a:ext cx="6597650" cy="3616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 bwMode="auto">
          <a:xfrm rot="21440181">
            <a:off x="-166255" y="-706597"/>
            <a:ext cx="12482946" cy="1676400"/>
          </a:xfrm>
          <a:prstGeom prst="rect">
            <a:avLst/>
          </a:prstGeom>
          <a:solidFill>
            <a:srgbClr val="83D2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6" name="ZoneTexte 5"/>
          <p:cNvSpPr txBox="1"/>
          <p:nvPr/>
        </p:nvSpPr>
        <p:spPr bwMode="auto">
          <a:xfrm rot="21434738">
            <a:off x="207219" y="464842"/>
            <a:ext cx="67120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28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Indicateurs d’approche managériale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3600100" y="1566673"/>
            <a:ext cx="4517583" cy="44015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8117683" y="1566673"/>
            <a:ext cx="540544" cy="44015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0" name="ZoneTexte 9"/>
          <p:cNvSpPr txBox="1"/>
          <p:nvPr/>
        </p:nvSpPr>
        <p:spPr bwMode="auto">
          <a:xfrm>
            <a:off x="3600100" y="1603184"/>
            <a:ext cx="45175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1600" b="1">
                <a:solidFill>
                  <a:schemeClr val="bg1"/>
                </a:solidFill>
                <a:latin typeface="Tahoma"/>
                <a:ea typeface="Tahoma"/>
                <a:cs typeface="Tahoma"/>
              </a:rPr>
              <a:t>Centrée sur les pratiques professionnelles</a:t>
            </a:r>
          </a:p>
        </p:txBody>
      </p:sp>
      <p:sp>
        <p:nvSpPr>
          <p:cNvPr id="11" name="ZoneTexte 10"/>
          <p:cNvSpPr txBox="1"/>
          <p:nvPr/>
        </p:nvSpPr>
        <p:spPr bwMode="auto">
          <a:xfrm>
            <a:off x="8150310" y="1603184"/>
            <a:ext cx="4667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16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XX</a:t>
            </a:r>
          </a:p>
        </p:txBody>
      </p:sp>
      <p:sp>
        <p:nvSpPr>
          <p:cNvPr id="12" name="ZoneTexte 11"/>
          <p:cNvSpPr txBox="1"/>
          <p:nvPr/>
        </p:nvSpPr>
        <p:spPr bwMode="auto">
          <a:xfrm>
            <a:off x="3600100" y="5695960"/>
            <a:ext cx="51267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1600" b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Réponses à l’auto-évaluation de l’établissement</a:t>
            </a:r>
          </a:p>
        </p:txBody>
      </p:sp>
      <p:sp>
        <p:nvSpPr>
          <p:cNvPr id="14" name="Rectangle à coins arrondis 13"/>
          <p:cNvSpPr/>
          <p:nvPr/>
        </p:nvSpPr>
        <p:spPr bwMode="auto">
          <a:xfrm>
            <a:off x="9394825" y="2116239"/>
            <a:ext cx="2326053" cy="3141562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5" name="Titre 1"/>
          <p:cNvSpPr txBox="1"/>
          <p:nvPr/>
        </p:nvSpPr>
        <p:spPr bwMode="auto">
          <a:xfrm>
            <a:off x="9394825" y="2011380"/>
            <a:ext cx="2326053" cy="3487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1200" dirty="0">
                <a:solidFill>
                  <a:schemeClr val="bg1"/>
                </a:solidFill>
                <a:latin typeface="Tahoma"/>
                <a:ea typeface="Tahoma"/>
                <a:cs typeface="Tahoma"/>
              </a:rPr>
              <a:t>Remplacer les « XX » par les chiffres obtenus.</a:t>
            </a:r>
            <a:endParaRPr dirty="0"/>
          </a:p>
          <a:p>
            <a:pPr algn="ctr">
              <a:defRPr/>
            </a:pPr>
            <a:endParaRPr lang="fr-FR" sz="1200" dirty="0">
              <a:solidFill>
                <a:schemeClr val="bg1"/>
              </a:solidFill>
              <a:latin typeface="Tahoma"/>
              <a:ea typeface="Tahoma"/>
              <a:cs typeface="Tahoma"/>
            </a:endParaRPr>
          </a:p>
          <a:p>
            <a:pPr algn="ctr">
              <a:defRPr/>
            </a:pPr>
            <a:r>
              <a:rPr lang="fr-FR" sz="1200" dirty="0">
                <a:solidFill>
                  <a:schemeClr val="bg1"/>
                </a:solidFill>
                <a:latin typeface="Tahoma"/>
                <a:ea typeface="Tahoma"/>
                <a:cs typeface="Tahoma"/>
              </a:rPr>
              <a:t>Pour modifier le graphique,</a:t>
            </a:r>
            <a:endParaRPr dirty="0"/>
          </a:p>
          <a:p>
            <a:pPr algn="ctr">
              <a:defRPr/>
            </a:pPr>
            <a:r>
              <a:rPr lang="fr-FR" sz="1200" dirty="0">
                <a:solidFill>
                  <a:schemeClr val="bg1"/>
                </a:solidFill>
                <a:latin typeface="Tahoma"/>
                <a:ea typeface="Tahoma"/>
                <a:cs typeface="Tahoma"/>
              </a:rPr>
              <a:t>réaliser un imprime écran du même graphique dans le rapport individuel :</a:t>
            </a:r>
            <a:endParaRPr dirty="0"/>
          </a:p>
          <a:p>
            <a:pPr algn="ctr">
              <a:defRPr/>
            </a:pPr>
            <a:r>
              <a:rPr lang="fr-FR" sz="1200" dirty="0">
                <a:solidFill>
                  <a:schemeClr val="bg1"/>
                </a:solidFill>
                <a:latin typeface="Tahoma"/>
                <a:ea typeface="Tahoma"/>
                <a:cs typeface="Tahoma"/>
              </a:rPr>
              <a:t>1.Ouvrir le rapport en PDF ;</a:t>
            </a:r>
            <a:endParaRPr dirty="0"/>
          </a:p>
          <a:p>
            <a:pPr algn="ctr">
              <a:defRPr/>
            </a:pPr>
            <a:r>
              <a:rPr lang="fr-FR" sz="1200" dirty="0">
                <a:solidFill>
                  <a:schemeClr val="bg1"/>
                </a:solidFill>
                <a:latin typeface="Tahoma"/>
                <a:ea typeface="Tahoma"/>
                <a:cs typeface="Tahoma"/>
              </a:rPr>
              <a:t>2.Appuyer sur la touche « </a:t>
            </a:r>
            <a:r>
              <a:rPr lang="fr-FR" sz="1200" dirty="0" err="1">
                <a:solidFill>
                  <a:schemeClr val="bg1"/>
                </a:solidFill>
                <a:latin typeface="Tahoma"/>
                <a:ea typeface="Tahoma"/>
                <a:cs typeface="Tahoma"/>
              </a:rPr>
              <a:t>Impr</a:t>
            </a:r>
            <a:r>
              <a:rPr lang="fr-FR" sz="1200" dirty="0">
                <a:solidFill>
                  <a:schemeClr val="bg1"/>
                </a:solidFill>
                <a:latin typeface="Tahoma"/>
                <a:ea typeface="Tahoma"/>
                <a:cs typeface="Tahoma"/>
              </a:rPr>
              <a:t> écran » de votre clavier ; </a:t>
            </a:r>
          </a:p>
          <a:p>
            <a:pPr algn="ctr">
              <a:defRPr/>
            </a:pPr>
            <a:r>
              <a:rPr lang="fr-FR" sz="1200" dirty="0">
                <a:solidFill>
                  <a:schemeClr val="bg1"/>
                </a:solidFill>
                <a:latin typeface="Tahoma"/>
                <a:ea typeface="Tahoma"/>
                <a:cs typeface="Tahoma"/>
              </a:rPr>
              <a:t>3.Coller sur PAINT : sélectionner rectangle – Copier ; </a:t>
            </a:r>
          </a:p>
          <a:p>
            <a:pPr algn="ctr">
              <a:defRPr/>
            </a:pPr>
            <a:r>
              <a:rPr lang="fr-FR" sz="1200" dirty="0">
                <a:solidFill>
                  <a:schemeClr val="bg1"/>
                </a:solidFill>
                <a:latin typeface="Tahoma"/>
                <a:ea typeface="Tahoma"/>
                <a:cs typeface="Tahoma"/>
              </a:rPr>
              <a:t>4.Retourner au PowerPoint – Coller.</a:t>
            </a:r>
            <a:endParaRPr dirty="0"/>
          </a:p>
          <a:p>
            <a:pPr algn="ctr">
              <a:defRPr/>
            </a:pPr>
            <a:endParaRPr lang="fr-FR" sz="1200" dirty="0">
              <a:solidFill>
                <a:schemeClr val="bg1"/>
              </a:solidFill>
              <a:latin typeface="Tahoma"/>
              <a:ea typeface="Tahoma"/>
              <a:cs typeface="Tahoma"/>
            </a:endParaRPr>
          </a:p>
          <a:p>
            <a:pPr algn="ctr">
              <a:defRPr/>
            </a:pPr>
            <a:r>
              <a:rPr lang="fr-FR" sz="1200" dirty="0">
                <a:solidFill>
                  <a:schemeClr val="bg1"/>
                </a:solidFill>
                <a:latin typeface="Tahoma"/>
                <a:ea typeface="Tahoma"/>
                <a:cs typeface="Tahoma"/>
              </a:rPr>
              <a:t>Supprimer ce bloc.</a:t>
            </a:r>
          </a:p>
        </p:txBody>
      </p:sp>
      <p:pic>
        <p:nvPicPr>
          <p:cNvPr id="9239" name="Picture 23"/>
          <p:cNvPicPr>
            <a:picLocks noChangeAspect="1" noChangeArrowheads="1"/>
          </p:cNvPicPr>
          <p:nvPr/>
        </p:nvPicPr>
        <p:blipFill>
          <a:blip r:embed="rId5"/>
          <a:stretch/>
        </p:blipFill>
        <p:spPr bwMode="auto">
          <a:xfrm>
            <a:off x="425614" y="2718212"/>
            <a:ext cx="1971854" cy="1348168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xfrm>
            <a:off x="7974041" y="6356350"/>
            <a:ext cx="4016319" cy="365125"/>
          </a:xfrm>
        </p:spPr>
        <p:txBody>
          <a:bodyPr/>
          <a:lstStyle/>
          <a:p>
            <a:pPr>
              <a:defRPr/>
            </a:pPr>
            <a:r>
              <a:rPr lang="fr-FR"/>
              <a:t>8</a:t>
            </a:r>
          </a:p>
        </p:txBody>
      </p:sp>
      <p:sp>
        <p:nvSpPr>
          <p:cNvPr id="7" name="Rectangle à coins arrondis 10">
            <a:extLst>
              <a:ext uri="{FF2B5EF4-FFF2-40B4-BE49-F238E27FC236}">
                <a16:creationId xmlns:a16="http://schemas.microsoft.com/office/drawing/2014/main" id="{74AE5615-2047-2941-2A1A-FEEC79CBA6D1}"/>
              </a:ext>
            </a:extLst>
          </p:cNvPr>
          <p:cNvSpPr/>
          <p:nvPr/>
        </p:nvSpPr>
        <p:spPr bwMode="auto">
          <a:xfrm>
            <a:off x="2962064" y="6048679"/>
            <a:ext cx="1745216" cy="736078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latin typeface="Tahoma"/>
            </a:endParaRPr>
          </a:p>
        </p:txBody>
      </p:sp>
      <p:sp>
        <p:nvSpPr>
          <p:cNvPr id="13" name="Titre 1">
            <a:extLst>
              <a:ext uri="{FF2B5EF4-FFF2-40B4-BE49-F238E27FC236}">
                <a16:creationId xmlns:a16="http://schemas.microsoft.com/office/drawing/2014/main" id="{DA0B4A5E-8C31-97A0-B64C-BC01681B97BD}"/>
              </a:ext>
            </a:extLst>
          </p:cNvPr>
          <p:cNvSpPr txBox="1">
            <a:spLocks/>
          </p:cNvSpPr>
          <p:nvPr/>
        </p:nvSpPr>
        <p:spPr bwMode="auto">
          <a:xfrm>
            <a:off x="3039233" y="6117480"/>
            <a:ext cx="1590878" cy="610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Tahoma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Logo de</a:t>
            </a:r>
            <a:br>
              <a:rPr lang="fr-FR" sz="1600">
                <a:solidFill>
                  <a:schemeClr val="bg1"/>
                </a:solidFill>
                <a:ea typeface="Tahoma"/>
                <a:cs typeface="Tahoma"/>
              </a:rPr>
            </a:br>
            <a:r>
              <a:rPr lang="fr-FR" sz="1600">
                <a:solidFill>
                  <a:schemeClr val="bg1"/>
                </a:solidFill>
                <a:ea typeface="Tahoma"/>
                <a:cs typeface="Tahoma"/>
              </a:rPr>
              <a:t>l’établissement</a:t>
            </a:r>
            <a:endParaRPr lang="fr-FR" sz="1600" dirty="0">
              <a:solidFill>
                <a:schemeClr val="bg1"/>
              </a:solidFill>
              <a:ea typeface="Tahoma"/>
              <a:cs typeface="Tahoma"/>
            </a:endParaRP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A9F777A5-3EC0-F4E9-194B-9887AD0E727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152089" y="5950150"/>
            <a:ext cx="2453907" cy="83894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Bureau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Bureau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3CC82F2EF2D143B7AE8AF21371C71F" ma:contentTypeVersion="18" ma:contentTypeDescription="Crée un document." ma:contentTypeScope="" ma:versionID="cc8005cf2a98321b85c6e23dd7da8e8a">
  <xsd:schema xmlns:xsd="http://www.w3.org/2001/XMLSchema" xmlns:xs="http://www.w3.org/2001/XMLSchema" xmlns:p="http://schemas.microsoft.com/office/2006/metadata/properties" xmlns:ns2="b9379394-341d-40e3-9daf-929c71b3018d" xmlns:ns3="8ddc8011-5671-461f-8cd4-b21c69d09408" targetNamespace="http://schemas.microsoft.com/office/2006/metadata/properties" ma:root="true" ma:fieldsID="6418609720c22fb99fb4e5d04cf734b9" ns2:_="" ns3:_="">
    <xsd:import namespace="b9379394-341d-40e3-9daf-929c71b3018d"/>
    <xsd:import namespace="8ddc8011-5671-461f-8cd4-b21c69d0940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379394-341d-40e3-9daf-929c71b301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10687adf-abcf-4ac8-b307-7c6cee09575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c8011-5671-461f-8cd4-b21c69d09408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d238d59-175c-4c46-94a7-286ebbf202fa}" ma:internalName="TaxCatchAll" ma:showField="CatchAllData" ma:web="8ddc8011-5671-461f-8cd4-b21c69d0940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509B70E-C783-4BCC-B319-82866C8DA64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A6E6D1D-4363-4A1B-942D-B7A206665AC8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</TotalTime>
  <Words>2772</Words>
  <Application>Microsoft Macintosh PowerPoint</Application>
  <DocSecurity>0</DocSecurity>
  <PresentationFormat>Grand écran</PresentationFormat>
  <Paragraphs>476</Paragraphs>
  <Slides>38</Slides>
  <Notes>38</Notes>
  <HiddenSlides>0</HiddenSlides>
  <MMClips>0</MMClips>
  <ScaleCrop>false</ScaleCrop>
  <HeadingPairs>
    <vt:vector size="8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38</vt:i4>
      </vt:variant>
    </vt:vector>
  </HeadingPairs>
  <TitlesOfParts>
    <vt:vector size="42" baseType="lpstr">
      <vt:lpstr>Arial</vt:lpstr>
      <vt:lpstr>Tahoma</vt:lpstr>
      <vt:lpstr>Thème Office</vt:lpstr>
      <vt:lpstr>oleObj</vt:lpstr>
      <vt:lpstr>Note d’information</vt:lpstr>
      <vt:lpstr>Logo de l’établissement</vt:lpstr>
      <vt:lpstr>Logo de l’établissement</vt:lpstr>
      <vt:lpstr>Logo de l’établissement</vt:lpstr>
      <vt:lpstr>Logo de l’établissement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Logo de l’établissement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Utilisateur de Microsoft Office</dc:creator>
  <cp:keywords/>
  <dc:description/>
  <cp:lastModifiedBy>Stéphanie BOUR</cp:lastModifiedBy>
  <cp:revision>69</cp:revision>
  <dcterms:created xsi:type="dcterms:W3CDTF">2016-11-16T14:49:59Z</dcterms:created>
  <dcterms:modified xsi:type="dcterms:W3CDTF">2024-06-28T09:33:55Z</dcterms:modified>
  <cp:category/>
  <dc:identifier/>
  <cp:contentStatus/>
  <dc:language/>
  <cp:version/>
</cp:coreProperties>
</file>